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34" r:id="rId3"/>
    <p:sldId id="333" r:id="rId4"/>
    <p:sldId id="328" r:id="rId5"/>
    <p:sldId id="329" r:id="rId6"/>
    <p:sldId id="330" r:id="rId7"/>
    <p:sldId id="33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6933C-E37B-4FBA-B1E4-C54DD109FA9C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0D2F0E5A-73BC-4101-A4D5-EB96F79A55E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2100" b="1" dirty="0"/>
            <a:t>Peer importance &amp; influence</a:t>
          </a:r>
          <a:endParaRPr lang="en-US" sz="2100" dirty="0"/>
        </a:p>
      </dgm:t>
    </dgm:pt>
    <dgm:pt modelId="{7B78C965-A132-43AD-AA2C-B72B687AF99A}" type="parTrans" cxnId="{0AD46FBB-F010-471F-B1A6-C01BEF75E60B}">
      <dgm:prSet/>
      <dgm:spPr/>
      <dgm:t>
        <a:bodyPr/>
        <a:lstStyle/>
        <a:p>
          <a:endParaRPr lang="en-US"/>
        </a:p>
      </dgm:t>
    </dgm:pt>
    <dgm:pt modelId="{DECACA84-EAAD-403E-99DE-F2AF56CC26EB}" type="sibTrans" cxnId="{0AD46FBB-F010-471F-B1A6-C01BEF75E60B}">
      <dgm:prSet/>
      <dgm:spPr/>
      <dgm:t>
        <a:bodyPr/>
        <a:lstStyle/>
        <a:p>
          <a:endParaRPr lang="en-US"/>
        </a:p>
      </dgm:t>
    </dgm:pt>
    <dgm:pt modelId="{7BD1B4F7-0DB4-4C20-B2E2-CF595BA01B68}">
      <dgm:prSet phldrT="[Text]"/>
      <dgm:spPr>
        <a:solidFill>
          <a:srgbClr val="00B050"/>
        </a:solidFill>
      </dgm:spPr>
      <dgm:t>
        <a:bodyPr/>
        <a:lstStyle/>
        <a:p>
          <a:pPr>
            <a:buNone/>
          </a:pPr>
          <a:r>
            <a:rPr lang="en-GB" b="1" dirty="0"/>
            <a:t>Identity formation</a:t>
          </a:r>
          <a:endParaRPr lang="en-US" dirty="0"/>
        </a:p>
      </dgm:t>
    </dgm:pt>
    <dgm:pt modelId="{90B9E5BC-17A2-4044-817E-41462F6557E6}" type="parTrans" cxnId="{20FDA381-803C-4B28-8C38-908572644871}">
      <dgm:prSet/>
      <dgm:spPr/>
      <dgm:t>
        <a:bodyPr/>
        <a:lstStyle/>
        <a:p>
          <a:endParaRPr lang="en-US"/>
        </a:p>
      </dgm:t>
    </dgm:pt>
    <dgm:pt modelId="{58805BE3-71BB-4DCA-9190-DB0CA26EB454}" type="sibTrans" cxnId="{20FDA381-803C-4B28-8C38-908572644871}">
      <dgm:prSet/>
      <dgm:spPr/>
      <dgm:t>
        <a:bodyPr/>
        <a:lstStyle/>
        <a:p>
          <a:endParaRPr lang="en-US"/>
        </a:p>
      </dgm:t>
    </dgm:pt>
    <dgm:pt modelId="{9152FF15-ACF8-4080-8615-AAA39C00132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sz="2100" b="1" dirty="0"/>
            <a:t>       Learning to manage emotions</a:t>
          </a:r>
          <a:endParaRPr lang="en-US" sz="2100" dirty="0"/>
        </a:p>
      </dgm:t>
    </dgm:pt>
    <dgm:pt modelId="{56F2DC21-4CE8-4324-9F5F-18A3DA442B6A}" type="parTrans" cxnId="{06203BBE-13F7-4FBD-AE91-F5444FC847C0}">
      <dgm:prSet/>
      <dgm:spPr/>
      <dgm:t>
        <a:bodyPr/>
        <a:lstStyle/>
        <a:p>
          <a:endParaRPr lang="en-US"/>
        </a:p>
      </dgm:t>
    </dgm:pt>
    <dgm:pt modelId="{1EA6A1A8-6FD3-4A9C-BF52-52D15F62DFEA}" type="sibTrans" cxnId="{06203BBE-13F7-4FBD-AE91-F5444FC847C0}">
      <dgm:prSet/>
      <dgm:spPr/>
      <dgm:t>
        <a:bodyPr/>
        <a:lstStyle/>
        <a:p>
          <a:endParaRPr lang="en-US"/>
        </a:p>
      </dgm:t>
    </dgm:pt>
    <dgm:pt modelId="{FA0F503E-80C1-4F91-9705-6EC788FE63C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dirty="0">
              <a:latin typeface="Aptos" panose="020B0004020202020204" pitchFamily="34" charset="0"/>
            </a:rPr>
            <a:t>Peers are important in the learner’s life.</a:t>
          </a:r>
        </a:p>
      </dgm:t>
    </dgm:pt>
    <dgm:pt modelId="{BB2F4888-F219-472B-9F5E-E7A2296FFCCE}" type="parTrans" cxnId="{6B2C85BB-F6BF-45A1-ACE8-8E0F3C5D397A}">
      <dgm:prSet/>
      <dgm:spPr/>
      <dgm:t>
        <a:bodyPr/>
        <a:lstStyle/>
        <a:p>
          <a:endParaRPr lang="en-US"/>
        </a:p>
      </dgm:t>
    </dgm:pt>
    <dgm:pt modelId="{C674678F-1ED8-4B98-8505-5D81F893CB3C}" type="sibTrans" cxnId="{6B2C85BB-F6BF-45A1-ACE8-8E0F3C5D397A}">
      <dgm:prSet/>
      <dgm:spPr/>
      <dgm:t>
        <a:bodyPr/>
        <a:lstStyle/>
        <a:p>
          <a:endParaRPr lang="en-US"/>
        </a:p>
      </dgm:t>
    </dgm:pt>
    <dgm:pt modelId="{E2666572-5723-4B42-B4FA-B57428B9954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dirty="0">
              <a:latin typeface="Aptos" panose="020B0004020202020204" pitchFamily="34" charset="0"/>
            </a:rPr>
            <a:t>Peers shape what one is, what they like and self image.</a:t>
          </a:r>
        </a:p>
      </dgm:t>
    </dgm:pt>
    <dgm:pt modelId="{C5B20571-A369-43B0-9FB6-E814A17B3B31}" type="parTrans" cxnId="{18B4789F-1CA9-4F38-BACA-31A566AFACFD}">
      <dgm:prSet/>
      <dgm:spPr/>
      <dgm:t>
        <a:bodyPr/>
        <a:lstStyle/>
        <a:p>
          <a:endParaRPr lang="en-US"/>
        </a:p>
      </dgm:t>
    </dgm:pt>
    <dgm:pt modelId="{7BD1FA2E-077D-4A08-85F9-3BE9D3CA2BC9}" type="sibTrans" cxnId="{18B4789F-1CA9-4F38-BACA-31A566AFACFD}">
      <dgm:prSet/>
      <dgm:spPr/>
      <dgm:t>
        <a:bodyPr/>
        <a:lstStyle/>
        <a:p>
          <a:endParaRPr lang="en-US"/>
        </a:p>
      </dgm:t>
    </dgm:pt>
    <dgm:pt modelId="{B0CEE7B6-BB3C-4882-B6F4-FE627223B39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dirty="0">
              <a:latin typeface="Aptos" panose="020B0004020202020204" pitchFamily="34" charset="0"/>
            </a:rPr>
            <a:t>Compare themselves with peers to see how they measure up.</a:t>
          </a:r>
        </a:p>
      </dgm:t>
    </dgm:pt>
    <dgm:pt modelId="{C83C1EDA-21B5-4651-ABF3-24200D5482DA}" type="parTrans" cxnId="{618A8A5A-9955-46FD-BE91-563680F424C8}">
      <dgm:prSet/>
      <dgm:spPr/>
      <dgm:t>
        <a:bodyPr/>
        <a:lstStyle/>
        <a:p>
          <a:endParaRPr lang="en-US"/>
        </a:p>
      </dgm:t>
    </dgm:pt>
    <dgm:pt modelId="{ECDAC9B5-BC5D-4174-9FE9-58C88FEA4A97}" type="sibTrans" cxnId="{618A8A5A-9955-46FD-BE91-563680F424C8}">
      <dgm:prSet/>
      <dgm:spPr/>
      <dgm:t>
        <a:bodyPr/>
        <a:lstStyle/>
        <a:p>
          <a:endParaRPr lang="en-US"/>
        </a:p>
      </dgm:t>
    </dgm:pt>
    <dgm:pt modelId="{87B2ADEE-ABC8-473D-9053-8A8B1DE16EC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dirty="0">
              <a:latin typeface="Aptos" panose="020B0004020202020204" pitchFamily="34" charset="0"/>
            </a:rPr>
            <a:t>Peers provide emotional support in difficult times.</a:t>
          </a:r>
        </a:p>
      </dgm:t>
    </dgm:pt>
    <dgm:pt modelId="{3149C275-1751-4F1B-B990-B4B44B277AF2}" type="parTrans" cxnId="{C841D39B-52E0-411C-8478-73E4214834B1}">
      <dgm:prSet/>
      <dgm:spPr/>
      <dgm:t>
        <a:bodyPr/>
        <a:lstStyle/>
        <a:p>
          <a:endParaRPr lang="en-US"/>
        </a:p>
      </dgm:t>
    </dgm:pt>
    <dgm:pt modelId="{1A365B9A-9A64-4492-8CFC-3AD53B6131F2}" type="sibTrans" cxnId="{C841D39B-52E0-411C-8478-73E4214834B1}">
      <dgm:prSet/>
      <dgm:spPr/>
      <dgm:t>
        <a:bodyPr/>
        <a:lstStyle/>
        <a:p>
          <a:endParaRPr lang="en-US"/>
        </a:p>
      </dgm:t>
    </dgm:pt>
    <dgm:pt modelId="{EFEF3AEA-3122-4339-B321-853551757A1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i="0" dirty="0">
              <a:latin typeface="Aptos" panose="020B0004020202020204" pitchFamily="34" charset="0"/>
            </a:rPr>
            <a:t>Reflects on beliefs and values that he or she wants to develop. </a:t>
          </a:r>
          <a:endParaRPr lang="en-US" sz="2000" b="0" dirty="0">
            <a:latin typeface="Aptos" panose="020B0004020202020204" pitchFamily="34" charset="0"/>
          </a:endParaRPr>
        </a:p>
      </dgm:t>
    </dgm:pt>
    <dgm:pt modelId="{9BCEDD59-449F-4F20-9EE0-DBB8437D9E7A}" type="parTrans" cxnId="{A2E286AB-4B6B-4626-9B00-79D6A746B484}">
      <dgm:prSet/>
      <dgm:spPr/>
      <dgm:t>
        <a:bodyPr/>
        <a:lstStyle/>
        <a:p>
          <a:endParaRPr lang="en-US"/>
        </a:p>
      </dgm:t>
    </dgm:pt>
    <dgm:pt modelId="{CF94666C-0EF3-4E84-B552-3077640ABEFD}" type="sibTrans" cxnId="{A2E286AB-4B6B-4626-9B00-79D6A746B484}">
      <dgm:prSet/>
      <dgm:spPr/>
      <dgm:t>
        <a:bodyPr/>
        <a:lstStyle/>
        <a:p>
          <a:endParaRPr lang="en-US"/>
        </a:p>
      </dgm:t>
    </dgm:pt>
    <dgm:pt modelId="{981ED043-B29D-4ABF-9306-3D28355B1CE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dirty="0">
              <a:latin typeface="Aptos" panose="020B0004020202020204" pitchFamily="34" charset="0"/>
            </a:rPr>
            <a:t>Think of what they want to become (future roles)</a:t>
          </a:r>
        </a:p>
      </dgm:t>
    </dgm:pt>
    <dgm:pt modelId="{0761DC2D-6FB0-4257-9FEF-CA46A468A663}" type="parTrans" cxnId="{729FAD72-4D83-419E-A4E0-B93C1482FAEC}">
      <dgm:prSet/>
      <dgm:spPr/>
      <dgm:t>
        <a:bodyPr/>
        <a:lstStyle/>
        <a:p>
          <a:endParaRPr lang="en-US"/>
        </a:p>
      </dgm:t>
    </dgm:pt>
    <dgm:pt modelId="{7A474EA3-E208-4447-9882-3EDE40722AA1}" type="sibTrans" cxnId="{729FAD72-4D83-419E-A4E0-B93C1482FAEC}">
      <dgm:prSet/>
      <dgm:spPr/>
      <dgm:t>
        <a:bodyPr/>
        <a:lstStyle/>
        <a:p>
          <a:endParaRPr lang="en-US"/>
        </a:p>
      </dgm:t>
    </dgm:pt>
    <dgm:pt modelId="{DA83079C-3E1E-471C-B69B-D44F224B099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ptos" panose="020B0004020202020204" pitchFamily="34" charset="0"/>
            </a:rPr>
            <a:t>Awareness of what I am feeling.</a:t>
          </a:r>
        </a:p>
      </dgm:t>
    </dgm:pt>
    <dgm:pt modelId="{90449D5D-5954-47A5-B2A0-AE33A1529563}" type="parTrans" cxnId="{BFCC0D09-4FA9-4DE8-8783-6863C1157AB2}">
      <dgm:prSet/>
      <dgm:spPr/>
      <dgm:t>
        <a:bodyPr/>
        <a:lstStyle/>
        <a:p>
          <a:endParaRPr lang="en-US"/>
        </a:p>
      </dgm:t>
    </dgm:pt>
    <dgm:pt modelId="{D96854DC-5433-48DC-AF6A-9A353DB1D0AE}" type="sibTrans" cxnId="{BFCC0D09-4FA9-4DE8-8783-6863C1157AB2}">
      <dgm:prSet/>
      <dgm:spPr/>
      <dgm:t>
        <a:bodyPr/>
        <a:lstStyle/>
        <a:p>
          <a:endParaRPr lang="en-US"/>
        </a:p>
      </dgm:t>
    </dgm:pt>
    <dgm:pt modelId="{A34573B2-D5F2-4681-956D-DDE7103B491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b="1" dirty="0"/>
            <a:t>Future focus</a:t>
          </a:r>
          <a:endParaRPr lang="en-US" dirty="0"/>
        </a:p>
      </dgm:t>
    </dgm:pt>
    <dgm:pt modelId="{2503B3D0-0FB5-4828-9647-5870CC58C0D6}" type="parTrans" cxnId="{6277902B-961C-4452-A4CD-4561AAF53BF3}">
      <dgm:prSet/>
      <dgm:spPr/>
      <dgm:t>
        <a:bodyPr/>
        <a:lstStyle/>
        <a:p>
          <a:endParaRPr lang="en-US"/>
        </a:p>
      </dgm:t>
    </dgm:pt>
    <dgm:pt modelId="{17A361E5-FDD0-4E90-AC27-8D006848CE3A}" type="sibTrans" cxnId="{6277902B-961C-4452-A4CD-4561AAF53BF3}">
      <dgm:prSet/>
      <dgm:spPr/>
      <dgm:t>
        <a:bodyPr/>
        <a:lstStyle/>
        <a:p>
          <a:endParaRPr lang="en-US"/>
        </a:p>
      </dgm:t>
    </dgm:pt>
    <dgm:pt modelId="{4E509823-C5C8-4B6D-9DD8-7906F3A7597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dirty="0">
              <a:latin typeface="Aptos" panose="020B0004020202020204" pitchFamily="34" charset="0"/>
            </a:rPr>
            <a:t>Connecting present actions to long-term goals.</a:t>
          </a:r>
          <a:endParaRPr lang="en-US" sz="2000" b="0" dirty="0">
            <a:latin typeface="Aptos" panose="020B0004020202020204" pitchFamily="34" charset="0"/>
          </a:endParaRPr>
        </a:p>
      </dgm:t>
    </dgm:pt>
    <dgm:pt modelId="{A1D0D832-F7B8-4A5C-8176-011FC0A44920}" type="parTrans" cxnId="{E42775FD-049E-4D74-9B50-942A4ED82842}">
      <dgm:prSet/>
      <dgm:spPr/>
      <dgm:t>
        <a:bodyPr/>
        <a:lstStyle/>
        <a:p>
          <a:endParaRPr lang="en-US"/>
        </a:p>
      </dgm:t>
    </dgm:pt>
    <dgm:pt modelId="{94120815-051E-44B7-AEDE-600111C1A5EA}" type="sibTrans" cxnId="{E42775FD-049E-4D74-9B50-942A4ED82842}">
      <dgm:prSet/>
      <dgm:spPr/>
      <dgm:t>
        <a:bodyPr/>
        <a:lstStyle/>
        <a:p>
          <a:endParaRPr lang="en-US"/>
        </a:p>
      </dgm:t>
    </dgm:pt>
    <dgm:pt modelId="{2424CC30-4B64-4210-B36A-CED0BC80AE9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dirty="0">
              <a:latin typeface="Aptos" panose="020B0004020202020204" pitchFamily="34" charset="0"/>
            </a:rPr>
            <a:t>Learners want to fit in.</a:t>
          </a:r>
        </a:p>
      </dgm:t>
    </dgm:pt>
    <dgm:pt modelId="{80979F85-6099-43A2-AF72-3CDB6AC4E753}" type="parTrans" cxnId="{544F57DA-D176-4BE1-BD28-E2FFEABD787A}">
      <dgm:prSet/>
      <dgm:spPr/>
      <dgm:t>
        <a:bodyPr/>
        <a:lstStyle/>
        <a:p>
          <a:endParaRPr lang="en-US"/>
        </a:p>
      </dgm:t>
    </dgm:pt>
    <dgm:pt modelId="{E7350B1B-C4C9-4A08-879F-E361302FBBEE}" type="sibTrans" cxnId="{544F57DA-D176-4BE1-BD28-E2FFEABD787A}">
      <dgm:prSet/>
      <dgm:spPr/>
      <dgm:t>
        <a:bodyPr/>
        <a:lstStyle/>
        <a:p>
          <a:endParaRPr lang="en-US"/>
        </a:p>
      </dgm:t>
    </dgm:pt>
    <dgm:pt modelId="{F8D23DEF-6CA3-456D-92B7-C9E931FB35F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ptos" panose="020B0004020202020204" pitchFamily="34" charset="0"/>
            </a:rPr>
            <a:t>Focus on building skills that they can apply.</a:t>
          </a:r>
        </a:p>
      </dgm:t>
    </dgm:pt>
    <dgm:pt modelId="{DFF5AA11-C7D0-407B-8CC5-78501C7D5FCE}" type="parTrans" cxnId="{66978877-6250-4793-8CAE-B02A7463993C}">
      <dgm:prSet/>
      <dgm:spPr/>
      <dgm:t>
        <a:bodyPr/>
        <a:lstStyle/>
        <a:p>
          <a:endParaRPr lang="en-US"/>
        </a:p>
      </dgm:t>
    </dgm:pt>
    <dgm:pt modelId="{05F86317-9F25-4FCB-B7DF-565C834F8747}" type="sibTrans" cxnId="{66978877-6250-4793-8CAE-B02A7463993C}">
      <dgm:prSet/>
      <dgm:spPr/>
      <dgm:t>
        <a:bodyPr/>
        <a:lstStyle/>
        <a:p>
          <a:endParaRPr lang="en-US"/>
        </a:p>
      </dgm:t>
    </dgm:pt>
    <dgm:pt modelId="{4A0CDDF1-A302-4896-9E93-E8806100D65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ptos" panose="020B0004020202020204" pitchFamily="34" charset="0"/>
            </a:rPr>
            <a:t>Reflecting on why I feel this way.</a:t>
          </a:r>
        </a:p>
      </dgm:t>
    </dgm:pt>
    <dgm:pt modelId="{9AE5F288-F557-4B3F-B6B5-12D961B72D59}" type="parTrans" cxnId="{C1584A50-FAC0-4D25-9134-83F7E8A4F3E7}">
      <dgm:prSet/>
      <dgm:spPr/>
      <dgm:t>
        <a:bodyPr/>
        <a:lstStyle/>
        <a:p>
          <a:endParaRPr lang="en-US"/>
        </a:p>
      </dgm:t>
    </dgm:pt>
    <dgm:pt modelId="{794FA6FC-32E0-479B-87D2-69EE1499A840}" type="sibTrans" cxnId="{C1584A50-FAC0-4D25-9134-83F7E8A4F3E7}">
      <dgm:prSet/>
      <dgm:spPr/>
      <dgm:t>
        <a:bodyPr/>
        <a:lstStyle/>
        <a:p>
          <a:endParaRPr lang="en-US"/>
        </a:p>
      </dgm:t>
    </dgm:pt>
    <dgm:pt modelId="{5B615A53-1990-4984-A489-6D8AF641E5A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000" b="0" dirty="0"/>
        </a:p>
      </dgm:t>
    </dgm:pt>
    <dgm:pt modelId="{8E34E199-DEEC-4C75-B46A-FE2F9B38C53F}" type="parTrans" cxnId="{43CC1CD7-8959-42BE-95B5-9C613599D5F5}">
      <dgm:prSet/>
      <dgm:spPr/>
      <dgm:t>
        <a:bodyPr/>
        <a:lstStyle/>
        <a:p>
          <a:endParaRPr lang="en-US"/>
        </a:p>
      </dgm:t>
    </dgm:pt>
    <dgm:pt modelId="{B1EB52B4-FB16-479F-AB68-B8F2B04EC5E7}" type="sibTrans" cxnId="{43CC1CD7-8959-42BE-95B5-9C613599D5F5}">
      <dgm:prSet/>
      <dgm:spPr/>
      <dgm:t>
        <a:bodyPr/>
        <a:lstStyle/>
        <a:p>
          <a:endParaRPr lang="en-US"/>
        </a:p>
      </dgm:t>
    </dgm:pt>
    <dgm:pt modelId="{3CF99BC2-6885-4AEA-AD81-EB860D5C69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ptos" panose="020B0004020202020204" pitchFamily="34" charset="0"/>
            </a:rPr>
            <a:t>What can I do to address how I feel?</a:t>
          </a:r>
        </a:p>
      </dgm:t>
    </dgm:pt>
    <dgm:pt modelId="{57818AC7-4AB5-42B6-B9C9-258F1CE9AB98}" type="parTrans" cxnId="{1F88739C-9175-4710-8C9B-87E131FBF9EC}">
      <dgm:prSet/>
      <dgm:spPr/>
      <dgm:t>
        <a:bodyPr/>
        <a:lstStyle/>
        <a:p>
          <a:endParaRPr lang="en-US"/>
        </a:p>
      </dgm:t>
    </dgm:pt>
    <dgm:pt modelId="{CCEB949D-E5E1-4C0F-8109-676C6BADBC54}" type="sibTrans" cxnId="{1F88739C-9175-4710-8C9B-87E131FBF9EC}">
      <dgm:prSet/>
      <dgm:spPr/>
      <dgm:t>
        <a:bodyPr/>
        <a:lstStyle/>
        <a:p>
          <a:endParaRPr lang="en-US"/>
        </a:p>
      </dgm:t>
    </dgm:pt>
    <dgm:pt modelId="{D6BE84D0-0B20-4BBA-AB15-34D250B77D9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b="0" i="0" dirty="0">
              <a:latin typeface="Aptos" panose="020B0004020202020204" pitchFamily="34" charset="0"/>
            </a:rPr>
            <a:t>Influence of peer groups on learner identity. </a:t>
          </a:r>
          <a:endParaRPr lang="en-US" sz="2000" b="0" dirty="0">
            <a:latin typeface="Aptos" panose="020B0004020202020204" pitchFamily="34" charset="0"/>
          </a:endParaRPr>
        </a:p>
      </dgm:t>
    </dgm:pt>
    <dgm:pt modelId="{26A84281-5895-43C6-94E7-3EB6B2B70C0B}" type="parTrans" cxnId="{E81EE222-687F-438C-9413-9DDE1033D872}">
      <dgm:prSet/>
      <dgm:spPr/>
      <dgm:t>
        <a:bodyPr/>
        <a:lstStyle/>
        <a:p>
          <a:endParaRPr lang="en-US"/>
        </a:p>
      </dgm:t>
    </dgm:pt>
    <dgm:pt modelId="{4ACEAE1E-8EC8-4843-9CFC-B3A0CCEB9083}" type="sibTrans" cxnId="{E81EE222-687F-438C-9413-9DDE1033D872}">
      <dgm:prSet/>
      <dgm:spPr/>
      <dgm:t>
        <a:bodyPr/>
        <a:lstStyle/>
        <a:p>
          <a:endParaRPr lang="en-US"/>
        </a:p>
      </dgm:t>
    </dgm:pt>
    <dgm:pt modelId="{3A6C06E6-D602-4B60-BAEF-06275641C62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ptos" panose="020B0004020202020204" pitchFamily="34" charset="0"/>
            </a:rPr>
            <a:t>Which ways can I use to manage my emotions</a:t>
          </a:r>
        </a:p>
      </dgm:t>
    </dgm:pt>
    <dgm:pt modelId="{840C7932-02EF-486D-BFAE-CC09CDFDEAF9}" type="parTrans" cxnId="{C3A518E0-60A7-4E18-B722-9EEBD9D36B2C}">
      <dgm:prSet/>
      <dgm:spPr/>
    </dgm:pt>
    <dgm:pt modelId="{4965D48B-79A3-46B0-B2FD-B8586D924434}" type="sibTrans" cxnId="{C3A518E0-60A7-4E18-B722-9EEBD9D36B2C}">
      <dgm:prSet/>
      <dgm:spPr/>
    </dgm:pt>
    <dgm:pt modelId="{D69FBED0-856C-4879-B246-F9C480E44129}" type="pres">
      <dgm:prSet presAssocID="{5B16933C-E37B-4FBA-B1E4-C54DD109FA9C}" presName="diagram" presStyleCnt="0">
        <dgm:presLayoutVars>
          <dgm:dir/>
          <dgm:animLvl val="lvl"/>
          <dgm:resizeHandles val="exact"/>
        </dgm:presLayoutVars>
      </dgm:prSet>
      <dgm:spPr/>
    </dgm:pt>
    <dgm:pt modelId="{C289D4D9-9808-40C9-BCA9-C87478E98319}" type="pres">
      <dgm:prSet presAssocID="{0D2F0E5A-73BC-4101-A4D5-EB96F79A55EB}" presName="compNode" presStyleCnt="0"/>
      <dgm:spPr/>
    </dgm:pt>
    <dgm:pt modelId="{9B97439F-0276-40E0-A707-492C49C43DDB}" type="pres">
      <dgm:prSet presAssocID="{0D2F0E5A-73BC-4101-A4D5-EB96F79A55EB}" presName="childRect" presStyleLbl="bgAcc1" presStyleIdx="0" presStyleCnt="4" custScaleX="160401" custScaleY="265070" custLinFactNeighborY="-49692">
        <dgm:presLayoutVars>
          <dgm:bulletEnabled val="1"/>
        </dgm:presLayoutVars>
      </dgm:prSet>
      <dgm:spPr/>
    </dgm:pt>
    <dgm:pt modelId="{375E821E-45BA-4D5D-B689-E46181ACEDE5}" type="pres">
      <dgm:prSet presAssocID="{0D2F0E5A-73BC-4101-A4D5-EB96F79A55E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09B291-B1C8-493F-BDD7-68ACD521633F}" type="pres">
      <dgm:prSet presAssocID="{0D2F0E5A-73BC-4101-A4D5-EB96F79A55EB}" presName="parentRect" presStyleLbl="alignNode1" presStyleIdx="0" presStyleCnt="4" custScaleX="164614" custScaleY="171818" custLinFactY="39081" custLinFactNeighborX="-255" custLinFactNeighborY="100000"/>
      <dgm:spPr/>
    </dgm:pt>
    <dgm:pt modelId="{36CC9209-4C2D-4EF5-86A9-291BC3A83222}" type="pres">
      <dgm:prSet presAssocID="{0D2F0E5A-73BC-4101-A4D5-EB96F79A55EB}" presName="adorn" presStyleLbl="fgAccFollowNode1" presStyleIdx="0" presStyleCnt="4" custLinFactY="12747" custLinFactNeighborX="34582" custLinFactNeighborY="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556A57F5-6C29-48A9-BF9B-FC1DDB91E1E2}" type="pres">
      <dgm:prSet presAssocID="{DECACA84-EAAD-403E-99DE-F2AF56CC26EB}" presName="sibTrans" presStyleLbl="sibTrans2D1" presStyleIdx="0" presStyleCnt="0"/>
      <dgm:spPr/>
    </dgm:pt>
    <dgm:pt modelId="{C486A5E9-EC7B-473A-9184-8D566531285F}" type="pres">
      <dgm:prSet presAssocID="{7BD1B4F7-0DB4-4C20-B2E2-CF595BA01B68}" presName="compNode" presStyleCnt="0"/>
      <dgm:spPr/>
    </dgm:pt>
    <dgm:pt modelId="{0335D65D-94BE-44E3-9210-016B4D716A61}" type="pres">
      <dgm:prSet presAssocID="{7BD1B4F7-0DB4-4C20-B2E2-CF595BA01B68}" presName="childRect" presStyleLbl="bgAcc1" presStyleIdx="1" presStyleCnt="4" custScaleX="125734" custScaleY="294667" custLinFactNeighborX="-2411" custLinFactNeighborY="-20347">
        <dgm:presLayoutVars>
          <dgm:bulletEnabled val="1"/>
        </dgm:presLayoutVars>
      </dgm:prSet>
      <dgm:spPr/>
    </dgm:pt>
    <dgm:pt modelId="{25389313-CFFB-476F-AD22-26FCA6080FE7}" type="pres">
      <dgm:prSet presAssocID="{7BD1B4F7-0DB4-4C20-B2E2-CF595BA01B6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B3E9C0-4554-43BD-8307-D419FE9E1E67}" type="pres">
      <dgm:prSet presAssocID="{7BD1B4F7-0DB4-4C20-B2E2-CF595BA01B68}" presName="parentRect" presStyleLbl="alignNode1" presStyleIdx="1" presStyleCnt="4" custScaleX="127933" custScaleY="185440" custLinFactY="28146" custLinFactNeighborX="-2766" custLinFactNeighborY="100000"/>
      <dgm:spPr/>
    </dgm:pt>
    <dgm:pt modelId="{F9D2930C-1411-488B-93F4-6A21A71386EB}" type="pres">
      <dgm:prSet presAssocID="{7BD1B4F7-0DB4-4C20-B2E2-CF595BA01B68}" presName="adorn" presStyleLbl="fgAccFollowNode1" presStyleIdx="1" presStyleCnt="4" custLinFactY="6722" custLinFactNeighborX="-19353" custLinFactNeighborY="100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2A4B97-1494-42C1-BED1-EB753D27B1C0}" type="pres">
      <dgm:prSet presAssocID="{58805BE3-71BB-4DCA-9190-DB0CA26EB454}" presName="sibTrans" presStyleLbl="sibTrans2D1" presStyleIdx="0" presStyleCnt="0"/>
      <dgm:spPr/>
    </dgm:pt>
    <dgm:pt modelId="{0293687A-3ADF-4CBC-B642-ED274C4D21D8}" type="pres">
      <dgm:prSet presAssocID="{9152FF15-ACF8-4080-8615-AAA39C00132C}" presName="compNode" presStyleCnt="0"/>
      <dgm:spPr/>
    </dgm:pt>
    <dgm:pt modelId="{87360752-5322-42FE-AFE4-E9D641E9585E}" type="pres">
      <dgm:prSet presAssocID="{9152FF15-ACF8-4080-8615-AAA39C00132C}" presName="childRect" presStyleLbl="bgAcc1" presStyleIdx="2" presStyleCnt="4" custScaleX="134831" custScaleY="324872">
        <dgm:presLayoutVars>
          <dgm:bulletEnabled val="1"/>
        </dgm:presLayoutVars>
      </dgm:prSet>
      <dgm:spPr/>
    </dgm:pt>
    <dgm:pt modelId="{B3425BA6-22CA-403A-8879-D696A5C11AF8}" type="pres">
      <dgm:prSet presAssocID="{9152FF15-ACF8-4080-8615-AAA39C00132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5F7B5AF-1B5A-496A-B197-EE01FD9F2550}" type="pres">
      <dgm:prSet presAssocID="{9152FF15-ACF8-4080-8615-AAA39C00132C}" presName="parentRect" presStyleLbl="alignNode1" presStyleIdx="2" presStyleCnt="4" custScaleX="134388" custScaleY="188692" custLinFactY="26520" custLinFactNeighborX="1236" custLinFactNeighborY="100000"/>
      <dgm:spPr/>
    </dgm:pt>
    <dgm:pt modelId="{A168911F-4166-4BFE-9D85-2680DF6EF538}" type="pres">
      <dgm:prSet presAssocID="{9152FF15-ACF8-4080-8615-AAA39C00132C}" presName="adorn" presStyleLbl="fgAccFollowNode1" presStyleIdx="2" presStyleCnt="4" custLinFactY="11541" custLinFactNeighborX="-11804" custLinFactNeighborY="1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with solid fill"/>
        </a:ext>
      </dgm:extLst>
    </dgm:pt>
    <dgm:pt modelId="{555F64C6-4A59-47D0-9474-A60C6C92C515}" type="pres">
      <dgm:prSet presAssocID="{1EA6A1A8-6FD3-4A9C-BF52-52D15F62DFEA}" presName="sibTrans" presStyleLbl="sibTrans2D1" presStyleIdx="0" presStyleCnt="0"/>
      <dgm:spPr/>
    </dgm:pt>
    <dgm:pt modelId="{EE8FFB7C-91F8-4FE8-8319-4800FAEF2004}" type="pres">
      <dgm:prSet presAssocID="{A34573B2-D5F2-4681-956D-DDE7103B491F}" presName="compNode" presStyleCnt="0"/>
      <dgm:spPr/>
    </dgm:pt>
    <dgm:pt modelId="{0DBA06B7-9E4C-4921-A5A9-9FEF72422149}" type="pres">
      <dgm:prSet presAssocID="{A34573B2-D5F2-4681-956D-DDE7103B491F}" presName="childRect" presStyleLbl="bgAcc1" presStyleIdx="3" presStyleCnt="4" custScaleX="146620" custScaleY="323591" custLinFactNeighborX="-4146" custLinFactNeighborY="504">
        <dgm:presLayoutVars>
          <dgm:bulletEnabled val="1"/>
        </dgm:presLayoutVars>
      </dgm:prSet>
      <dgm:spPr/>
    </dgm:pt>
    <dgm:pt modelId="{75A8477B-B401-4035-BF39-18715D6F2461}" type="pres">
      <dgm:prSet presAssocID="{A34573B2-D5F2-4681-956D-DDE7103B491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1751990-58E2-46CD-8A53-75EF98005A73}" type="pres">
      <dgm:prSet presAssocID="{A34573B2-D5F2-4681-956D-DDE7103B491F}" presName="parentRect" presStyleLbl="alignNode1" presStyleIdx="3" presStyleCnt="4" custScaleX="146744" custScaleY="193464" custLinFactY="24134" custLinFactNeighborX="-4414" custLinFactNeighborY="100000"/>
      <dgm:spPr/>
    </dgm:pt>
    <dgm:pt modelId="{AA0F2163-F5F8-441E-90DB-7482E567CC92}" type="pres">
      <dgm:prSet presAssocID="{A34573B2-D5F2-4681-956D-DDE7103B491F}" presName="adorn" presStyleLbl="fgAccFollowNode1" presStyleIdx="3" presStyleCnt="4" custLinFactNeighborX="-16290" custLinFactNeighborY="9625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</dgm:ptLst>
  <dgm:cxnLst>
    <dgm:cxn modelId="{BFCC0D09-4FA9-4DE8-8783-6863C1157AB2}" srcId="{9152FF15-ACF8-4080-8615-AAA39C00132C}" destId="{DA83079C-3E1E-471C-B69B-D44F224B0990}" srcOrd="0" destOrd="0" parTransId="{90449D5D-5954-47A5-B2A0-AE33A1529563}" sibTransId="{D96854DC-5433-48DC-AF6A-9A353DB1D0AE}"/>
    <dgm:cxn modelId="{277CD40B-01DA-4D09-80F7-4CCB5A0BD9AF}" type="presOf" srcId="{9152FF15-ACF8-4080-8615-AAA39C00132C}" destId="{B3425BA6-22CA-403A-8879-D696A5C11AF8}" srcOrd="0" destOrd="0" presId="urn:microsoft.com/office/officeart/2005/8/layout/bList2"/>
    <dgm:cxn modelId="{771E7C0D-DAB0-42BF-8E49-FCC97D1AA094}" type="presOf" srcId="{3CF99BC2-6885-4AEA-AD81-EB860D5C69F6}" destId="{87360752-5322-42FE-AFE4-E9D641E9585E}" srcOrd="0" destOrd="2" presId="urn:microsoft.com/office/officeart/2005/8/layout/bList2"/>
    <dgm:cxn modelId="{C9B16C0F-E484-4957-AB10-7014381A2E49}" type="presOf" srcId="{981ED043-B29D-4ABF-9306-3D28355B1CED}" destId="{0335D65D-94BE-44E3-9210-016B4D716A61}" srcOrd="0" destOrd="2" presId="urn:microsoft.com/office/officeart/2005/8/layout/bList2"/>
    <dgm:cxn modelId="{E81EE222-687F-438C-9413-9DDE1033D872}" srcId="{7BD1B4F7-0DB4-4C20-B2E2-CF595BA01B68}" destId="{D6BE84D0-0B20-4BBA-AB15-34D250B77D9F}" srcOrd="1" destOrd="0" parTransId="{26A84281-5895-43C6-94E7-3EB6B2B70C0B}" sibTransId="{4ACEAE1E-8EC8-4843-9CFC-B3A0CCEB9083}"/>
    <dgm:cxn modelId="{42722223-FB83-49A5-B038-5D8A389D6AE3}" type="presOf" srcId="{A34573B2-D5F2-4681-956D-DDE7103B491F}" destId="{D1751990-58E2-46CD-8A53-75EF98005A73}" srcOrd="1" destOrd="0" presId="urn:microsoft.com/office/officeart/2005/8/layout/bList2"/>
    <dgm:cxn modelId="{539D0C2A-73B9-4C6B-900C-0F2E9605C7D0}" type="presOf" srcId="{1EA6A1A8-6FD3-4A9C-BF52-52D15F62DFEA}" destId="{555F64C6-4A59-47D0-9474-A60C6C92C515}" srcOrd="0" destOrd="0" presId="urn:microsoft.com/office/officeart/2005/8/layout/bList2"/>
    <dgm:cxn modelId="{6277902B-961C-4452-A4CD-4561AAF53BF3}" srcId="{5B16933C-E37B-4FBA-B1E4-C54DD109FA9C}" destId="{A34573B2-D5F2-4681-956D-DDE7103B491F}" srcOrd="3" destOrd="0" parTransId="{2503B3D0-0FB5-4828-9647-5870CC58C0D6}" sibTransId="{17A361E5-FDD0-4E90-AC27-8D006848CE3A}"/>
    <dgm:cxn modelId="{27547231-39DE-44E3-89E0-5C62938D2F76}" type="presOf" srcId="{4E509823-C5C8-4B6D-9DD8-7906F3A75972}" destId="{0DBA06B7-9E4C-4921-A5A9-9FEF72422149}" srcOrd="0" destOrd="0" presId="urn:microsoft.com/office/officeart/2005/8/layout/bList2"/>
    <dgm:cxn modelId="{E462453A-0BE6-425F-91F1-8E9BE2333AB2}" type="presOf" srcId="{3A6C06E6-D602-4B60-BAEF-06275641C62B}" destId="{87360752-5322-42FE-AFE4-E9D641E9585E}" srcOrd="0" destOrd="3" presId="urn:microsoft.com/office/officeart/2005/8/layout/bList2"/>
    <dgm:cxn modelId="{FCC7105C-2417-4678-BE60-98F64610B410}" type="presOf" srcId="{A34573B2-D5F2-4681-956D-DDE7103B491F}" destId="{75A8477B-B401-4035-BF39-18715D6F2461}" srcOrd="0" destOrd="0" presId="urn:microsoft.com/office/officeart/2005/8/layout/bList2"/>
    <dgm:cxn modelId="{E2F9D05E-14B0-4CFA-97F9-64B404918C03}" type="presOf" srcId="{7BD1B4F7-0DB4-4C20-B2E2-CF595BA01B68}" destId="{12B3E9C0-4554-43BD-8307-D419FE9E1E67}" srcOrd="1" destOrd="0" presId="urn:microsoft.com/office/officeart/2005/8/layout/bList2"/>
    <dgm:cxn modelId="{D68DE760-0F37-4DB9-9B0D-8F37BD2F631E}" type="presOf" srcId="{2424CC30-4B64-4210-B36A-CED0BC80AE99}" destId="{9B97439F-0276-40E0-A707-492C49C43DDB}" srcOrd="0" destOrd="2" presId="urn:microsoft.com/office/officeart/2005/8/layout/bList2"/>
    <dgm:cxn modelId="{E3D53761-3002-4321-AB85-978E457B450E}" type="presOf" srcId="{7BD1B4F7-0DB4-4C20-B2E2-CF595BA01B68}" destId="{25389313-CFFB-476F-AD22-26FCA6080FE7}" srcOrd="0" destOrd="0" presId="urn:microsoft.com/office/officeart/2005/8/layout/bList2"/>
    <dgm:cxn modelId="{28E9E841-68E5-4830-98AB-F73FBB9B25DF}" type="presOf" srcId="{D6BE84D0-0B20-4BBA-AB15-34D250B77D9F}" destId="{0335D65D-94BE-44E3-9210-016B4D716A61}" srcOrd="0" destOrd="1" presId="urn:microsoft.com/office/officeart/2005/8/layout/bList2"/>
    <dgm:cxn modelId="{8E1C466D-F210-48F5-9CA1-C8E49111C926}" type="presOf" srcId="{B0CEE7B6-BB3C-4882-B6F4-FE627223B395}" destId="{9B97439F-0276-40E0-A707-492C49C43DDB}" srcOrd="0" destOrd="3" presId="urn:microsoft.com/office/officeart/2005/8/layout/bList2"/>
    <dgm:cxn modelId="{8D20F64D-8FBA-492F-BBEB-67B8ED30C5E0}" type="presOf" srcId="{EFEF3AEA-3122-4339-B321-853551757A1E}" destId="{0335D65D-94BE-44E3-9210-016B4D716A61}" srcOrd="0" destOrd="0" presId="urn:microsoft.com/office/officeart/2005/8/layout/bList2"/>
    <dgm:cxn modelId="{D227AC4F-96BF-4371-8CBA-D7B0F8C6F74C}" type="presOf" srcId="{F8D23DEF-6CA3-456D-92B7-C9E931FB35F7}" destId="{0DBA06B7-9E4C-4921-A5A9-9FEF72422149}" srcOrd="0" destOrd="1" presId="urn:microsoft.com/office/officeart/2005/8/layout/bList2"/>
    <dgm:cxn modelId="{C1584A50-FAC0-4D25-9134-83F7E8A4F3E7}" srcId="{9152FF15-ACF8-4080-8615-AAA39C00132C}" destId="{4A0CDDF1-A302-4896-9E93-E8806100D659}" srcOrd="1" destOrd="0" parTransId="{9AE5F288-F557-4B3F-B6B5-12D961B72D59}" sibTransId="{794FA6FC-32E0-479B-87D2-69EE1499A840}"/>
    <dgm:cxn modelId="{729FAD72-4D83-419E-A4E0-B93C1482FAEC}" srcId="{7BD1B4F7-0DB4-4C20-B2E2-CF595BA01B68}" destId="{981ED043-B29D-4ABF-9306-3D28355B1CED}" srcOrd="2" destOrd="0" parTransId="{0761DC2D-6FB0-4257-9FEF-CA46A468A663}" sibTransId="{7A474EA3-E208-4447-9882-3EDE40722AA1}"/>
    <dgm:cxn modelId="{4391F075-184F-4542-886C-19FEDDDF7A4C}" type="presOf" srcId="{0D2F0E5A-73BC-4101-A4D5-EB96F79A55EB}" destId="{375E821E-45BA-4D5D-B689-E46181ACEDE5}" srcOrd="0" destOrd="0" presId="urn:microsoft.com/office/officeart/2005/8/layout/bList2"/>
    <dgm:cxn modelId="{66978877-6250-4793-8CAE-B02A7463993C}" srcId="{A34573B2-D5F2-4681-956D-DDE7103B491F}" destId="{F8D23DEF-6CA3-456D-92B7-C9E931FB35F7}" srcOrd="1" destOrd="0" parTransId="{DFF5AA11-C7D0-407B-8CC5-78501C7D5FCE}" sibTransId="{05F86317-9F25-4FCB-B7DF-565C834F8747}"/>
    <dgm:cxn modelId="{22BEBA57-8B14-4ED1-BFA3-8AAB1806338E}" type="presOf" srcId="{87B2ADEE-ABC8-473D-9053-8A8B1DE16EC0}" destId="{9B97439F-0276-40E0-A707-492C49C43DDB}" srcOrd="0" destOrd="4" presId="urn:microsoft.com/office/officeart/2005/8/layout/bList2"/>
    <dgm:cxn modelId="{618A8A5A-9955-46FD-BE91-563680F424C8}" srcId="{0D2F0E5A-73BC-4101-A4D5-EB96F79A55EB}" destId="{B0CEE7B6-BB3C-4882-B6F4-FE627223B395}" srcOrd="3" destOrd="0" parTransId="{C83C1EDA-21B5-4651-ABF3-24200D5482DA}" sibTransId="{ECDAC9B5-BC5D-4174-9FE9-58C88FEA4A97}"/>
    <dgm:cxn modelId="{4420EB7D-3146-4D47-9263-B6284E6B4576}" type="presOf" srcId="{58805BE3-71BB-4DCA-9190-DB0CA26EB454}" destId="{022A4B97-1494-42C1-BED1-EB753D27B1C0}" srcOrd="0" destOrd="0" presId="urn:microsoft.com/office/officeart/2005/8/layout/bList2"/>
    <dgm:cxn modelId="{20FDA381-803C-4B28-8C38-908572644871}" srcId="{5B16933C-E37B-4FBA-B1E4-C54DD109FA9C}" destId="{7BD1B4F7-0DB4-4C20-B2E2-CF595BA01B68}" srcOrd="1" destOrd="0" parTransId="{90B9E5BC-17A2-4044-817E-41462F6557E6}" sibTransId="{58805BE3-71BB-4DCA-9190-DB0CA26EB454}"/>
    <dgm:cxn modelId="{7C221D82-B26A-4E0E-AB10-3A1571EB10CB}" type="presOf" srcId="{4A0CDDF1-A302-4896-9E93-E8806100D659}" destId="{87360752-5322-42FE-AFE4-E9D641E9585E}" srcOrd="0" destOrd="1" presId="urn:microsoft.com/office/officeart/2005/8/layout/bList2"/>
    <dgm:cxn modelId="{C4CA9583-F4AA-45DB-9F17-23ECBAA93016}" type="presOf" srcId="{5B16933C-E37B-4FBA-B1E4-C54DD109FA9C}" destId="{D69FBED0-856C-4879-B246-F9C480E44129}" srcOrd="0" destOrd="0" presId="urn:microsoft.com/office/officeart/2005/8/layout/bList2"/>
    <dgm:cxn modelId="{48BF418F-F91C-46A5-AD49-F57AB74F3287}" type="presOf" srcId="{0D2F0E5A-73BC-4101-A4D5-EB96F79A55EB}" destId="{5F09B291-B1C8-493F-BDD7-68ACD521633F}" srcOrd="1" destOrd="0" presId="urn:microsoft.com/office/officeart/2005/8/layout/bList2"/>
    <dgm:cxn modelId="{C841D39B-52E0-411C-8478-73E4214834B1}" srcId="{0D2F0E5A-73BC-4101-A4D5-EB96F79A55EB}" destId="{87B2ADEE-ABC8-473D-9053-8A8B1DE16EC0}" srcOrd="4" destOrd="0" parTransId="{3149C275-1751-4F1B-B990-B4B44B277AF2}" sibTransId="{1A365B9A-9A64-4492-8CFC-3AD53B6131F2}"/>
    <dgm:cxn modelId="{1F88739C-9175-4710-8C9B-87E131FBF9EC}" srcId="{9152FF15-ACF8-4080-8615-AAA39C00132C}" destId="{3CF99BC2-6885-4AEA-AD81-EB860D5C69F6}" srcOrd="2" destOrd="0" parTransId="{57818AC7-4AB5-42B6-B9C9-258F1CE9AB98}" sibTransId="{CCEB949D-E5E1-4C0F-8109-676C6BADBC54}"/>
    <dgm:cxn modelId="{18B4789F-1CA9-4F38-BACA-31A566AFACFD}" srcId="{0D2F0E5A-73BC-4101-A4D5-EB96F79A55EB}" destId="{E2666572-5723-4B42-B4FA-B57428B9954E}" srcOrd="1" destOrd="0" parTransId="{C5B20571-A369-43B0-9FB6-E814A17B3B31}" sibTransId="{7BD1FA2E-077D-4A08-85F9-3BE9D3CA2BC9}"/>
    <dgm:cxn modelId="{A2E286AB-4B6B-4626-9B00-79D6A746B484}" srcId="{7BD1B4F7-0DB4-4C20-B2E2-CF595BA01B68}" destId="{EFEF3AEA-3122-4339-B321-853551757A1E}" srcOrd="0" destOrd="0" parTransId="{9BCEDD59-449F-4F20-9EE0-DBB8437D9E7A}" sibTransId="{CF94666C-0EF3-4E84-B552-3077640ABEFD}"/>
    <dgm:cxn modelId="{0AD46FBB-F010-471F-B1A6-C01BEF75E60B}" srcId="{5B16933C-E37B-4FBA-B1E4-C54DD109FA9C}" destId="{0D2F0E5A-73BC-4101-A4D5-EB96F79A55EB}" srcOrd="0" destOrd="0" parTransId="{7B78C965-A132-43AD-AA2C-B72B687AF99A}" sibTransId="{DECACA84-EAAD-403E-99DE-F2AF56CC26EB}"/>
    <dgm:cxn modelId="{6B2C85BB-F6BF-45A1-ACE8-8E0F3C5D397A}" srcId="{0D2F0E5A-73BC-4101-A4D5-EB96F79A55EB}" destId="{FA0F503E-80C1-4F91-9705-6EC788FE63C4}" srcOrd="0" destOrd="0" parTransId="{BB2F4888-F219-472B-9F5E-E7A2296FFCCE}" sibTransId="{C674678F-1ED8-4B98-8505-5D81F893CB3C}"/>
    <dgm:cxn modelId="{06203BBE-13F7-4FBD-AE91-F5444FC847C0}" srcId="{5B16933C-E37B-4FBA-B1E4-C54DD109FA9C}" destId="{9152FF15-ACF8-4080-8615-AAA39C00132C}" srcOrd="2" destOrd="0" parTransId="{56F2DC21-4CE8-4324-9F5F-18A3DA442B6A}" sibTransId="{1EA6A1A8-6FD3-4A9C-BF52-52D15F62DFEA}"/>
    <dgm:cxn modelId="{A2803BD5-8FDB-4AED-BA9C-DF8BDEDB9995}" type="presOf" srcId="{E2666572-5723-4B42-B4FA-B57428B9954E}" destId="{9B97439F-0276-40E0-A707-492C49C43DDB}" srcOrd="0" destOrd="1" presId="urn:microsoft.com/office/officeart/2005/8/layout/bList2"/>
    <dgm:cxn modelId="{43CC1CD7-8959-42BE-95B5-9C613599D5F5}" srcId="{9152FF15-ACF8-4080-8615-AAA39C00132C}" destId="{5B615A53-1990-4984-A489-6D8AF641E5A0}" srcOrd="4" destOrd="0" parTransId="{8E34E199-DEEC-4C75-B46A-FE2F9B38C53F}" sibTransId="{B1EB52B4-FB16-479F-AB68-B8F2B04EC5E7}"/>
    <dgm:cxn modelId="{544F57DA-D176-4BE1-BD28-E2FFEABD787A}" srcId="{0D2F0E5A-73BC-4101-A4D5-EB96F79A55EB}" destId="{2424CC30-4B64-4210-B36A-CED0BC80AE99}" srcOrd="2" destOrd="0" parTransId="{80979F85-6099-43A2-AF72-3CDB6AC4E753}" sibTransId="{E7350B1B-C4C9-4A08-879F-E361302FBBEE}"/>
    <dgm:cxn modelId="{C3A518E0-60A7-4E18-B722-9EEBD9D36B2C}" srcId="{9152FF15-ACF8-4080-8615-AAA39C00132C}" destId="{3A6C06E6-D602-4B60-BAEF-06275641C62B}" srcOrd="3" destOrd="0" parTransId="{840C7932-02EF-486D-BFAE-CC09CDFDEAF9}" sibTransId="{4965D48B-79A3-46B0-B2FD-B8586D924434}"/>
    <dgm:cxn modelId="{C5A1DFE7-06C1-42E8-B3E1-1D204D452401}" type="presOf" srcId="{DA83079C-3E1E-471C-B69B-D44F224B0990}" destId="{87360752-5322-42FE-AFE4-E9D641E9585E}" srcOrd="0" destOrd="0" presId="urn:microsoft.com/office/officeart/2005/8/layout/bList2"/>
    <dgm:cxn modelId="{761D2EE9-8127-4720-B4D9-4783EA53060A}" type="presOf" srcId="{9152FF15-ACF8-4080-8615-AAA39C00132C}" destId="{F5F7B5AF-1B5A-496A-B197-EE01FD9F2550}" srcOrd="1" destOrd="0" presId="urn:microsoft.com/office/officeart/2005/8/layout/bList2"/>
    <dgm:cxn modelId="{DC9131EC-42D0-4A9F-B061-0C53CE183A68}" type="presOf" srcId="{DECACA84-EAAD-403E-99DE-F2AF56CC26EB}" destId="{556A57F5-6C29-48A9-BF9B-FC1DDB91E1E2}" srcOrd="0" destOrd="0" presId="urn:microsoft.com/office/officeart/2005/8/layout/bList2"/>
    <dgm:cxn modelId="{F4F1A6F8-2A8D-46E3-AC38-16629159FEFA}" type="presOf" srcId="{FA0F503E-80C1-4F91-9705-6EC788FE63C4}" destId="{9B97439F-0276-40E0-A707-492C49C43DDB}" srcOrd="0" destOrd="0" presId="urn:microsoft.com/office/officeart/2005/8/layout/bList2"/>
    <dgm:cxn modelId="{252A62FB-E09E-42B8-9BDF-1A4F18027D46}" type="presOf" srcId="{5B615A53-1990-4984-A489-6D8AF641E5A0}" destId="{87360752-5322-42FE-AFE4-E9D641E9585E}" srcOrd="0" destOrd="4" presId="urn:microsoft.com/office/officeart/2005/8/layout/bList2"/>
    <dgm:cxn modelId="{E42775FD-049E-4D74-9B50-942A4ED82842}" srcId="{A34573B2-D5F2-4681-956D-DDE7103B491F}" destId="{4E509823-C5C8-4B6D-9DD8-7906F3A75972}" srcOrd="0" destOrd="0" parTransId="{A1D0D832-F7B8-4A5C-8176-011FC0A44920}" sibTransId="{94120815-051E-44B7-AEDE-600111C1A5EA}"/>
    <dgm:cxn modelId="{D0CA0215-21FA-46CB-8B02-1B1918B694DD}" type="presParOf" srcId="{D69FBED0-856C-4879-B246-F9C480E44129}" destId="{C289D4D9-9808-40C9-BCA9-C87478E98319}" srcOrd="0" destOrd="0" presId="urn:microsoft.com/office/officeart/2005/8/layout/bList2"/>
    <dgm:cxn modelId="{A2E2B823-A01D-4608-A0F8-D3CA0C850B6B}" type="presParOf" srcId="{C289D4D9-9808-40C9-BCA9-C87478E98319}" destId="{9B97439F-0276-40E0-A707-492C49C43DDB}" srcOrd="0" destOrd="0" presId="urn:microsoft.com/office/officeart/2005/8/layout/bList2"/>
    <dgm:cxn modelId="{E26ECFC3-310F-4AF8-B091-DEE81022B2E3}" type="presParOf" srcId="{C289D4D9-9808-40C9-BCA9-C87478E98319}" destId="{375E821E-45BA-4D5D-B689-E46181ACEDE5}" srcOrd="1" destOrd="0" presId="urn:microsoft.com/office/officeart/2005/8/layout/bList2"/>
    <dgm:cxn modelId="{43CF6BC6-C691-48F0-A14B-351B69FD90BB}" type="presParOf" srcId="{C289D4D9-9808-40C9-BCA9-C87478E98319}" destId="{5F09B291-B1C8-493F-BDD7-68ACD521633F}" srcOrd="2" destOrd="0" presId="urn:microsoft.com/office/officeart/2005/8/layout/bList2"/>
    <dgm:cxn modelId="{7260DFB5-CD88-4F19-95E3-DBCFEC2E71B4}" type="presParOf" srcId="{C289D4D9-9808-40C9-BCA9-C87478E98319}" destId="{36CC9209-4C2D-4EF5-86A9-291BC3A83222}" srcOrd="3" destOrd="0" presId="urn:microsoft.com/office/officeart/2005/8/layout/bList2"/>
    <dgm:cxn modelId="{F0D474F6-6E57-4921-9AED-911443B52EA7}" type="presParOf" srcId="{D69FBED0-856C-4879-B246-F9C480E44129}" destId="{556A57F5-6C29-48A9-BF9B-FC1DDB91E1E2}" srcOrd="1" destOrd="0" presId="urn:microsoft.com/office/officeart/2005/8/layout/bList2"/>
    <dgm:cxn modelId="{7A7BE039-A3DC-46E8-8AAC-E0049F503858}" type="presParOf" srcId="{D69FBED0-856C-4879-B246-F9C480E44129}" destId="{C486A5E9-EC7B-473A-9184-8D566531285F}" srcOrd="2" destOrd="0" presId="urn:microsoft.com/office/officeart/2005/8/layout/bList2"/>
    <dgm:cxn modelId="{84F0AA08-0CD2-4809-9A2B-D6A20A73DE87}" type="presParOf" srcId="{C486A5E9-EC7B-473A-9184-8D566531285F}" destId="{0335D65D-94BE-44E3-9210-016B4D716A61}" srcOrd="0" destOrd="0" presId="urn:microsoft.com/office/officeart/2005/8/layout/bList2"/>
    <dgm:cxn modelId="{9F3B5D7A-7103-496D-B21A-14EA2A1AF530}" type="presParOf" srcId="{C486A5E9-EC7B-473A-9184-8D566531285F}" destId="{25389313-CFFB-476F-AD22-26FCA6080FE7}" srcOrd="1" destOrd="0" presId="urn:microsoft.com/office/officeart/2005/8/layout/bList2"/>
    <dgm:cxn modelId="{68BE8F5E-97DB-4CB7-94C8-AECA4829AFCE}" type="presParOf" srcId="{C486A5E9-EC7B-473A-9184-8D566531285F}" destId="{12B3E9C0-4554-43BD-8307-D419FE9E1E67}" srcOrd="2" destOrd="0" presId="urn:microsoft.com/office/officeart/2005/8/layout/bList2"/>
    <dgm:cxn modelId="{75FA2FD6-8D86-47DB-B838-71366F9E9371}" type="presParOf" srcId="{C486A5E9-EC7B-473A-9184-8D566531285F}" destId="{F9D2930C-1411-488B-93F4-6A21A71386EB}" srcOrd="3" destOrd="0" presId="urn:microsoft.com/office/officeart/2005/8/layout/bList2"/>
    <dgm:cxn modelId="{2DA77577-F137-406C-80FE-1815CBFD13A3}" type="presParOf" srcId="{D69FBED0-856C-4879-B246-F9C480E44129}" destId="{022A4B97-1494-42C1-BED1-EB753D27B1C0}" srcOrd="3" destOrd="0" presId="urn:microsoft.com/office/officeart/2005/8/layout/bList2"/>
    <dgm:cxn modelId="{83C28433-8A76-4959-844C-184296A6E3AD}" type="presParOf" srcId="{D69FBED0-856C-4879-B246-F9C480E44129}" destId="{0293687A-3ADF-4CBC-B642-ED274C4D21D8}" srcOrd="4" destOrd="0" presId="urn:microsoft.com/office/officeart/2005/8/layout/bList2"/>
    <dgm:cxn modelId="{0091822B-C46A-41F7-91AF-B49855A63923}" type="presParOf" srcId="{0293687A-3ADF-4CBC-B642-ED274C4D21D8}" destId="{87360752-5322-42FE-AFE4-E9D641E9585E}" srcOrd="0" destOrd="0" presId="urn:microsoft.com/office/officeart/2005/8/layout/bList2"/>
    <dgm:cxn modelId="{4320712D-9F75-46A9-9DD3-39A4A3B5AA4E}" type="presParOf" srcId="{0293687A-3ADF-4CBC-B642-ED274C4D21D8}" destId="{B3425BA6-22CA-403A-8879-D696A5C11AF8}" srcOrd="1" destOrd="0" presId="urn:microsoft.com/office/officeart/2005/8/layout/bList2"/>
    <dgm:cxn modelId="{9C93C0FD-13AF-4226-BFC6-5341D4B0DF17}" type="presParOf" srcId="{0293687A-3ADF-4CBC-B642-ED274C4D21D8}" destId="{F5F7B5AF-1B5A-496A-B197-EE01FD9F2550}" srcOrd="2" destOrd="0" presId="urn:microsoft.com/office/officeart/2005/8/layout/bList2"/>
    <dgm:cxn modelId="{986742C7-6441-4835-BCCF-3DB01DF6EF3F}" type="presParOf" srcId="{0293687A-3ADF-4CBC-B642-ED274C4D21D8}" destId="{A168911F-4166-4BFE-9D85-2680DF6EF538}" srcOrd="3" destOrd="0" presId="urn:microsoft.com/office/officeart/2005/8/layout/bList2"/>
    <dgm:cxn modelId="{9EF887C0-83A1-4E2A-B840-E49F6D81988F}" type="presParOf" srcId="{D69FBED0-856C-4879-B246-F9C480E44129}" destId="{555F64C6-4A59-47D0-9474-A60C6C92C515}" srcOrd="5" destOrd="0" presId="urn:microsoft.com/office/officeart/2005/8/layout/bList2"/>
    <dgm:cxn modelId="{967016C3-8DC9-482F-BBA7-16662AF807D5}" type="presParOf" srcId="{D69FBED0-856C-4879-B246-F9C480E44129}" destId="{EE8FFB7C-91F8-4FE8-8319-4800FAEF2004}" srcOrd="6" destOrd="0" presId="urn:microsoft.com/office/officeart/2005/8/layout/bList2"/>
    <dgm:cxn modelId="{EFC7A2AC-B30D-4756-BD6E-EB5861A3A81B}" type="presParOf" srcId="{EE8FFB7C-91F8-4FE8-8319-4800FAEF2004}" destId="{0DBA06B7-9E4C-4921-A5A9-9FEF72422149}" srcOrd="0" destOrd="0" presId="urn:microsoft.com/office/officeart/2005/8/layout/bList2"/>
    <dgm:cxn modelId="{E74A32C4-EAB1-4CF4-A662-B3402FC050B5}" type="presParOf" srcId="{EE8FFB7C-91F8-4FE8-8319-4800FAEF2004}" destId="{75A8477B-B401-4035-BF39-18715D6F2461}" srcOrd="1" destOrd="0" presId="urn:microsoft.com/office/officeart/2005/8/layout/bList2"/>
    <dgm:cxn modelId="{61A1B999-E5C0-4523-88A1-48C8DDFF34C9}" type="presParOf" srcId="{EE8FFB7C-91F8-4FE8-8319-4800FAEF2004}" destId="{D1751990-58E2-46CD-8A53-75EF98005A73}" srcOrd="2" destOrd="0" presId="urn:microsoft.com/office/officeart/2005/8/layout/bList2"/>
    <dgm:cxn modelId="{DCA2F55C-6986-4AC4-8D1C-2CC4235779D2}" type="presParOf" srcId="{EE8FFB7C-91F8-4FE8-8319-4800FAEF2004}" destId="{AA0F2163-F5F8-441E-90DB-7482E567CC9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7439F-0276-40E0-A707-492C49C43DDB}">
      <dsp:nvSpPr>
        <dsp:cNvPr id="0" name=""/>
        <dsp:cNvSpPr/>
      </dsp:nvSpPr>
      <dsp:spPr>
        <a:xfrm>
          <a:off x="46684" y="0"/>
          <a:ext cx="3099883" cy="38239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kern="1200" dirty="0">
              <a:latin typeface="Aptos" panose="020B0004020202020204" pitchFamily="34" charset="0"/>
            </a:rPr>
            <a:t>Peers are important in the learner’s life.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kern="1200" dirty="0">
              <a:latin typeface="Aptos" panose="020B0004020202020204" pitchFamily="34" charset="0"/>
            </a:rPr>
            <a:t>Peers shape what one is, what they like and self image.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kern="1200" dirty="0">
              <a:latin typeface="Aptos" panose="020B0004020202020204" pitchFamily="34" charset="0"/>
            </a:rPr>
            <a:t>Learners want to fit in.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kern="1200" dirty="0">
              <a:latin typeface="Aptos" panose="020B0004020202020204" pitchFamily="34" charset="0"/>
            </a:rPr>
            <a:t>Compare themselves with peers to see how they measure up.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kern="1200" dirty="0">
              <a:latin typeface="Aptos" panose="020B0004020202020204" pitchFamily="34" charset="0"/>
            </a:rPr>
            <a:t>Peers provide emotional support in difficult times.</a:t>
          </a:r>
        </a:p>
      </dsp:txBody>
      <dsp:txXfrm>
        <a:off x="119318" y="72634"/>
        <a:ext cx="2954615" cy="3751352"/>
      </dsp:txXfrm>
    </dsp:sp>
    <dsp:sp modelId="{5F09B291-B1C8-493F-BDD7-68ACD521633F}">
      <dsp:nvSpPr>
        <dsp:cNvPr id="0" name=""/>
        <dsp:cNvSpPr/>
      </dsp:nvSpPr>
      <dsp:spPr>
        <a:xfrm>
          <a:off x="1046" y="3804005"/>
          <a:ext cx="3181302" cy="106584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b="1" kern="1200" dirty="0"/>
            <a:t>Peer importance &amp; influence</a:t>
          </a:r>
          <a:endParaRPr lang="en-US" sz="2300" kern="1200" dirty="0"/>
        </a:p>
      </dsp:txBody>
      <dsp:txXfrm>
        <a:off x="1046" y="3804005"/>
        <a:ext cx="2240354" cy="1065842"/>
      </dsp:txXfrm>
    </dsp:sp>
    <dsp:sp modelId="{36CC9209-4C2D-4EF5-86A9-291BC3A83222}">
      <dsp:nvSpPr>
        <dsp:cNvPr id="0" name=""/>
        <dsp:cNvSpPr/>
      </dsp:nvSpPr>
      <dsp:spPr>
        <a:xfrm>
          <a:off x="2279892" y="4025156"/>
          <a:ext cx="676404" cy="6764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5D65D-94BE-44E3-9210-016B4D716A61}">
      <dsp:nvSpPr>
        <dsp:cNvPr id="0" name=""/>
        <dsp:cNvSpPr/>
      </dsp:nvSpPr>
      <dsp:spPr>
        <a:xfrm>
          <a:off x="3329506" y="23666"/>
          <a:ext cx="2429914" cy="42509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i="0" kern="1200" dirty="0">
              <a:latin typeface="Aptos" panose="020B0004020202020204" pitchFamily="34" charset="0"/>
            </a:rPr>
            <a:t>Reflects on beliefs and values that he or she wants to develop. </a:t>
          </a:r>
          <a:endParaRPr lang="en-US" sz="2000" b="0" kern="1200" dirty="0">
            <a:latin typeface="Aptos" panose="020B00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i="0" kern="1200" dirty="0">
              <a:latin typeface="Aptos" panose="020B0004020202020204" pitchFamily="34" charset="0"/>
            </a:rPr>
            <a:t>Influence of peer groups on learner identity. </a:t>
          </a:r>
          <a:endParaRPr lang="en-US" sz="2000" b="0" kern="1200" dirty="0">
            <a:latin typeface="Aptos" panose="020B00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b="0" kern="1200" dirty="0">
              <a:latin typeface="Aptos" panose="020B0004020202020204" pitchFamily="34" charset="0"/>
            </a:rPr>
            <a:t>Think of what they want to become (future roles)</a:t>
          </a:r>
        </a:p>
      </dsp:txBody>
      <dsp:txXfrm>
        <a:off x="3386442" y="80602"/>
        <a:ext cx="2316042" cy="4194026"/>
      </dsp:txXfrm>
    </dsp:sp>
    <dsp:sp modelId="{12B3E9C0-4554-43BD-8307-D419FE9E1E67}">
      <dsp:nvSpPr>
        <dsp:cNvPr id="0" name=""/>
        <dsp:cNvSpPr/>
      </dsp:nvSpPr>
      <dsp:spPr>
        <a:xfrm>
          <a:off x="3301397" y="3693921"/>
          <a:ext cx="2472411" cy="115034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Identity formation</a:t>
          </a:r>
          <a:endParaRPr lang="en-US" sz="2300" kern="1200" dirty="0"/>
        </a:p>
      </dsp:txBody>
      <dsp:txXfrm>
        <a:off x="3301397" y="3693921"/>
        <a:ext cx="1741135" cy="1150343"/>
      </dsp:txXfrm>
    </dsp:sp>
    <dsp:sp modelId="{F9D2930C-1411-488B-93F4-6A21A71386EB}">
      <dsp:nvSpPr>
        <dsp:cNvPr id="0" name=""/>
        <dsp:cNvSpPr/>
      </dsp:nvSpPr>
      <dsp:spPr>
        <a:xfrm>
          <a:off x="4909506" y="3984403"/>
          <a:ext cx="676404" cy="6764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60752-5322-42FE-AFE4-E9D641E9585E}">
      <dsp:nvSpPr>
        <dsp:cNvPr id="0" name=""/>
        <dsp:cNvSpPr/>
      </dsp:nvSpPr>
      <dsp:spPr>
        <a:xfrm>
          <a:off x="5994839" y="99325"/>
          <a:ext cx="2605721" cy="46867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Aptos" panose="020B0004020202020204" pitchFamily="34" charset="0"/>
            </a:rPr>
            <a:t>Awareness of what I am feeling.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Aptos" panose="020B0004020202020204" pitchFamily="34" charset="0"/>
            </a:rPr>
            <a:t>Reflecting on why I feel this way.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Aptos" panose="020B0004020202020204" pitchFamily="34" charset="0"/>
            </a:rPr>
            <a:t>What can I do to address how I feel?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Aptos" panose="020B0004020202020204" pitchFamily="34" charset="0"/>
            </a:rPr>
            <a:t>Which ways can I use to manage my emotions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b="0" kern="1200" dirty="0"/>
        </a:p>
      </dsp:txBody>
      <dsp:txXfrm>
        <a:off x="6055894" y="160380"/>
        <a:ext cx="2483611" cy="4625654"/>
      </dsp:txXfrm>
    </dsp:sp>
    <dsp:sp modelId="{F5F7B5AF-1B5A-496A-B197-EE01FD9F2550}">
      <dsp:nvSpPr>
        <dsp:cNvPr id="0" name=""/>
        <dsp:cNvSpPr/>
      </dsp:nvSpPr>
      <dsp:spPr>
        <a:xfrm>
          <a:off x="6023006" y="3673748"/>
          <a:ext cx="2597160" cy="117051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       Learning to manage emotions</a:t>
          </a:r>
          <a:endParaRPr lang="en-US" sz="2300" kern="1200" dirty="0"/>
        </a:p>
      </dsp:txBody>
      <dsp:txXfrm>
        <a:off x="6023006" y="3673748"/>
        <a:ext cx="1828986" cy="1170516"/>
      </dsp:txXfrm>
    </dsp:sp>
    <dsp:sp modelId="{A168911F-4166-4BFE-9D85-2680DF6EF538}">
      <dsp:nvSpPr>
        <dsp:cNvPr id="0" name=""/>
        <dsp:cNvSpPr/>
      </dsp:nvSpPr>
      <dsp:spPr>
        <a:xfrm>
          <a:off x="7667209" y="4016998"/>
          <a:ext cx="676404" cy="67640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A06B7-9E4C-4921-A5A9-9FEF72422149}">
      <dsp:nvSpPr>
        <dsp:cNvPr id="0" name=""/>
        <dsp:cNvSpPr/>
      </dsp:nvSpPr>
      <dsp:spPr>
        <a:xfrm>
          <a:off x="8689209" y="115836"/>
          <a:ext cx="2833553" cy="46682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0" kern="1200" dirty="0">
              <a:latin typeface="Aptos" panose="020B0004020202020204" pitchFamily="34" charset="0"/>
            </a:rPr>
            <a:t>Connecting present actions to long-term goals.</a:t>
          </a:r>
          <a:endParaRPr lang="en-US" sz="2000" b="0" kern="1200" dirty="0">
            <a:latin typeface="Aptos" panose="020B00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Aptos" panose="020B0004020202020204" pitchFamily="34" charset="0"/>
            </a:rPr>
            <a:t>Focus on building skills that they can apply.</a:t>
          </a:r>
        </a:p>
      </dsp:txBody>
      <dsp:txXfrm>
        <a:off x="8755603" y="182230"/>
        <a:ext cx="2700765" cy="4601835"/>
      </dsp:txXfrm>
    </dsp:sp>
    <dsp:sp modelId="{D1751990-58E2-46CD-8A53-75EF98005A73}">
      <dsp:nvSpPr>
        <dsp:cNvPr id="0" name=""/>
        <dsp:cNvSpPr/>
      </dsp:nvSpPr>
      <dsp:spPr>
        <a:xfrm>
          <a:off x="8682831" y="3644146"/>
          <a:ext cx="2835950" cy="120011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Future focus</a:t>
          </a:r>
          <a:endParaRPr lang="en-US" sz="2300" kern="1200" dirty="0"/>
        </a:p>
      </dsp:txBody>
      <dsp:txXfrm>
        <a:off x="8682831" y="3644146"/>
        <a:ext cx="1997148" cy="1200119"/>
      </dsp:txXfrm>
    </dsp:sp>
    <dsp:sp modelId="{AA0F2163-F5F8-441E-90DB-7482E567CC92}">
      <dsp:nvSpPr>
        <dsp:cNvPr id="0" name=""/>
        <dsp:cNvSpPr/>
      </dsp:nvSpPr>
      <dsp:spPr>
        <a:xfrm>
          <a:off x="10525277" y="3913610"/>
          <a:ext cx="676404" cy="67640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7937-2FED-47C4-B100-BEF7DFA55F11}" type="datetimeFigureOut">
              <a:rPr lang="en-US" smtClean="0"/>
              <a:t>8/2/2025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E3ED-0EAB-4920-A332-10EE7AFFA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31EF-43D4-0329-06A8-1B393E96C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B332D-59FE-0AA7-6A7E-45EF87FB1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E65B7-6E15-FC76-9F69-5082F4D8B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17A9-D332-3E00-B6B1-76A3DABF45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60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3469-DCF5-90E4-AE4A-1221EEA0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2AF7C-3A7E-2C4A-23C5-285AB312E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8153F-8816-5064-A687-923FC4353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7DFA9-B787-C200-3315-54F2B7FB5A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90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FF17F-EB54-0869-0FE9-3A913939A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2084F-5225-761F-DD4A-498A9C5A7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209F7E-6AA5-55D0-ECEE-45C7F8865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A2D8C-EF30-770A-3016-A4080A6DD3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18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3BF65-0EB3-79BF-177C-7C9DCE8C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AE62A-9ECD-469C-506F-9D9A8A011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9C76D-144F-AE4D-D360-4AE20818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652CC-6CD4-8E01-A2E4-39EDF03913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4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9C44-7C9E-30CA-88DF-210EF9C47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17162-2B25-D59D-9CAE-4758F88A3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B5FF1-6754-6253-0DE3-B62A2407B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66C2C-C1B3-F6F9-2BE8-5DBEDBA045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0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296243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9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D9D-5EF7-4102-B0B9-E1410672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5BDA-CEAD-411D-9A9D-2B204C42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C385C-A20A-46E2-8D94-B56AC134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9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3552"/>
      </p:ext>
    </p:extLst>
  </p:cSld>
  <p:clrMapOvr>
    <a:masterClrMapping/>
  </p:clrMapOvr>
  <p:transition spd="slow">
    <p:wip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166545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AA5-08A3-2944-99A0-25DEC040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61933253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DEDC-7697-4847-8F03-E41ACCDA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8046515"/>
      </p:ext>
    </p:extLst>
  </p:cSld>
  <p:clrMapOvr>
    <a:masterClrMapping/>
  </p:clrMapOvr>
  <p:transition spd="slow"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FC91-D6E2-8041-844B-8968DAE3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716119"/>
      </p:ext>
    </p:extLst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01E0-D44F-8D49-8EF9-A104797B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5540197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77947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17830"/>
      </p:ext>
    </p:extLst>
  </p:cSld>
  <p:clrMapOvr>
    <a:masterClrMapping/>
  </p:clrMapOvr>
  <p:transition spd="slow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310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D4D1E5-E188-6848-B18F-05B16A9C2D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0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8C63-3278-67B8-8D58-28787BD24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Characteristics of Senior School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2FB35-72AD-7E04-9BB9-E2405BE9E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90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/>
              <a:t>Retooling of Senior School Teachers</a:t>
            </a:r>
          </a:p>
          <a:p>
            <a:r>
              <a:rPr lang="en-US" sz="3200" b="1" dirty="0"/>
              <a:t>August 2025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843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69FF-193A-0A3F-3849-AA0C6E4EF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06868"/>
            <a:ext cx="12102957" cy="3061698"/>
          </a:xfrm>
        </p:spPr>
        <p:txBody>
          <a:bodyPr/>
          <a:lstStyle/>
          <a:p>
            <a:pPr algn="l"/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>
                <a:latin typeface="Aptos" panose="020B0004020202020204" pitchFamily="34" charset="0"/>
              </a:rPr>
              <a:t>Activity</a:t>
            </a:r>
            <a:br>
              <a:rPr lang="en-US" sz="3200" b="1" dirty="0">
                <a:latin typeface="Aptos" panose="020B0004020202020204" pitchFamily="34" charset="0"/>
              </a:rPr>
            </a:br>
            <a:br>
              <a:rPr lang="en-US" sz="3200" b="1" dirty="0">
                <a:latin typeface="Aptos" panose="020B0004020202020204" pitchFamily="34" charset="0"/>
              </a:rPr>
            </a:br>
            <a:br>
              <a:rPr lang="en-US" sz="3200" b="1" dirty="0">
                <a:latin typeface="Aptos" panose="020B0004020202020204" pitchFamily="34" charset="0"/>
              </a:rPr>
            </a:br>
            <a:r>
              <a:rPr lang="en-US" sz="3200" b="1" dirty="0">
                <a:latin typeface="Aptos" panose="020B0004020202020204" pitchFamily="34" charset="0"/>
              </a:rPr>
              <a:t>-   </a:t>
            </a:r>
            <a:r>
              <a:rPr lang="en-US" sz="3200" dirty="0">
                <a:latin typeface="Aptos" panose="020B0004020202020204" pitchFamily="34" charset="0"/>
              </a:rPr>
              <a:t>Discuss characteristics of learners at ages </a:t>
            </a:r>
            <a:r>
              <a:rPr lang="en-US" sz="3200" b="1" dirty="0">
                <a:latin typeface="Aptos" panose="020B0004020202020204" pitchFamily="34" charset="0"/>
              </a:rPr>
              <a:t>15 to 17 years.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3200" dirty="0">
                <a:latin typeface="Aptos" panose="020B0004020202020204" pitchFamily="34" charset="0"/>
              </a:rPr>
              <a:t>-   Outline ways a teacher can enhance and support learning at this developmental stage.</a:t>
            </a:r>
          </a:p>
        </p:txBody>
      </p:sp>
    </p:spTree>
    <p:extLst>
      <p:ext uri="{BB962C8B-B14F-4D97-AF65-F5344CB8AC3E}">
        <p14:creationId xmlns:p14="http://schemas.microsoft.com/office/powerpoint/2010/main" val="31543183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AA24E-E11A-FA4E-B2F5-DABB76C5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1805-97A7-AE09-AA3F-BA45E9E2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2" y="0"/>
            <a:ext cx="10274421" cy="801384"/>
          </a:xfrm>
        </p:spPr>
        <p:txBody>
          <a:bodyPr/>
          <a:lstStyle/>
          <a:p>
            <a:r>
              <a:rPr lang="en-US" sz="4000" b="1" dirty="0"/>
              <a:t>Cognitive Development</a:t>
            </a:r>
            <a:endParaRPr lang="en-US" sz="4000" b="1" dirty="0">
              <a:solidFill>
                <a:srgbClr val="7030A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47EAE-0F3F-CDDD-A6A0-FD1036B7F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39" y="986319"/>
            <a:ext cx="11922238" cy="614814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b="1" dirty="0">
                <a:latin typeface="Aptos" panose="020B0004020202020204" pitchFamily="34" charset="0"/>
              </a:rPr>
              <a:t>Late Adolescence</a:t>
            </a:r>
            <a:r>
              <a:rPr lang="en-US" dirty="0">
                <a:latin typeface="Aptos" panose="020B0004020202020204" pitchFamily="34" charset="0"/>
              </a:rPr>
              <a:t> to </a:t>
            </a:r>
            <a:r>
              <a:rPr lang="en-US" b="1" dirty="0">
                <a:latin typeface="Aptos" panose="020B0004020202020204" pitchFamily="34" charset="0"/>
              </a:rPr>
              <a:t>Emergent Adulthood (Ages between 15-17 years)</a:t>
            </a:r>
            <a:r>
              <a:rPr lang="en-US" dirty="0">
                <a:latin typeface="Aptos" panose="020B0004020202020204" pitchFamily="34" charset="0"/>
              </a:rPr>
              <a:t> – Formal Operational stage.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Significant growth in cognitive skills such as </a:t>
            </a:r>
            <a:r>
              <a:rPr lang="en-US" b="1" dirty="0">
                <a:latin typeface="Aptos" panose="020B0004020202020204" pitchFamily="34" charset="0"/>
              </a:rPr>
              <a:t>hypothetical reasoning </a:t>
            </a:r>
            <a:r>
              <a:rPr lang="en-US" dirty="0">
                <a:latin typeface="Aptos" panose="020B0004020202020204" pitchFamily="34" charset="0"/>
              </a:rPr>
              <a:t>and </a:t>
            </a:r>
            <a:r>
              <a:rPr lang="en-US" b="1" dirty="0">
                <a:latin typeface="Aptos" panose="020B0004020202020204" pitchFamily="34" charset="0"/>
              </a:rPr>
              <a:t>problem-solving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Enhanced ability to </a:t>
            </a:r>
            <a:r>
              <a:rPr lang="en-US" b="1" dirty="0">
                <a:latin typeface="Aptos" panose="020B0004020202020204" pitchFamily="34" charset="0"/>
              </a:rPr>
              <a:t>manage more complex tasks </a:t>
            </a:r>
            <a:r>
              <a:rPr lang="en-US" dirty="0">
                <a:latin typeface="Aptos" panose="020B0004020202020204" pitchFamily="34" charset="0"/>
              </a:rPr>
              <a:t>and </a:t>
            </a:r>
            <a:r>
              <a:rPr lang="en-US" b="1" dirty="0">
                <a:latin typeface="Aptos" panose="020B0004020202020204" pitchFamily="34" charset="0"/>
              </a:rPr>
              <a:t>think abstractly increases.</a:t>
            </a:r>
          </a:p>
          <a:p>
            <a:pPr lvl="0"/>
            <a:r>
              <a:rPr lang="en-US" b="1" dirty="0">
                <a:latin typeface="Aptos" panose="020B0004020202020204" pitchFamily="34" charset="0"/>
              </a:rPr>
              <a:t>Previous learning </a:t>
            </a:r>
            <a:r>
              <a:rPr lang="en-US" dirty="0">
                <a:latin typeface="Aptos" panose="020B0004020202020204" pitchFamily="34" charset="0"/>
              </a:rPr>
              <a:t>is crucial for understanding new concepts.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Focus the future roles and thus need to align </a:t>
            </a:r>
            <a:r>
              <a:rPr lang="en-US" b="1" dirty="0">
                <a:latin typeface="Aptos" panose="020B0004020202020204" pitchFamily="34" charset="0"/>
              </a:rPr>
              <a:t>learning with expectations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Learners </a:t>
            </a:r>
            <a:r>
              <a:rPr lang="en-US" b="1" dirty="0">
                <a:latin typeface="Aptos" panose="020B0004020202020204" pitchFamily="34" charset="0"/>
              </a:rPr>
              <a:t>need guidance </a:t>
            </a:r>
            <a:r>
              <a:rPr lang="en-US" dirty="0">
                <a:latin typeface="Aptos" panose="020B0004020202020204" pitchFamily="34" charset="0"/>
              </a:rPr>
              <a:t>to maintain focus in academics and effectively navigate their emotions.</a:t>
            </a:r>
          </a:p>
          <a:p>
            <a:pPr marL="0" indent="0">
              <a:buNone/>
            </a:pPr>
            <a:endParaRPr lang="en-GB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1FF15-733D-1D5F-1E2A-2FE5CA88C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463A-2DEE-A466-5F65-2A95A2C7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0"/>
            <a:ext cx="10972800" cy="1143000"/>
          </a:xfrm>
        </p:spPr>
        <p:txBody>
          <a:bodyPr/>
          <a:lstStyle/>
          <a:p>
            <a:r>
              <a:rPr lang="en-US" b="1" dirty="0"/>
              <a:t>Socio-emotional Development</a:t>
            </a:r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774BA-0C3B-1CDA-B4FF-D0AACBDBD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39" y="986319"/>
            <a:ext cx="11922238" cy="614814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4EF11D-8FC7-B8BB-6E3A-959EB393E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45066"/>
              </p:ext>
            </p:extLst>
          </p:nvPr>
        </p:nvGraphicFramePr>
        <p:xfrm>
          <a:off x="164123" y="1027417"/>
          <a:ext cx="11610061" cy="488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1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0905E-37B0-4699-D6E6-F28D7F16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EE8-C22A-7AE0-22A3-C5285FAF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2" y="0"/>
            <a:ext cx="10274421" cy="801384"/>
          </a:xfrm>
        </p:spPr>
        <p:txBody>
          <a:bodyPr/>
          <a:lstStyle/>
          <a:p>
            <a:r>
              <a:rPr lang="en-US" sz="4000" b="1" dirty="0"/>
              <a:t>Adapting Instruction To Enhance Learning</a:t>
            </a:r>
            <a:endParaRPr lang="en-US" sz="4000" b="1" dirty="0">
              <a:solidFill>
                <a:srgbClr val="7030A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843C-25BA-3711-1A30-FBA636D5D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39" y="986319"/>
            <a:ext cx="11922238" cy="6148143"/>
          </a:xfrm>
          <a:solidFill>
            <a:schemeClr val="bg1"/>
          </a:solidFill>
        </p:spPr>
        <p:txBody>
          <a:bodyPr/>
          <a:lstStyle/>
          <a:p>
            <a:pPr lvl="0" algn="just">
              <a:lnSpc>
                <a:spcPct val="100000"/>
              </a:lnSpc>
            </a:pPr>
            <a:r>
              <a:rPr lang="en-US" sz="2400" dirty="0">
                <a:latin typeface="Aptos" panose="020B0004020202020204" pitchFamily="34" charset="0"/>
              </a:rPr>
              <a:t>This developmental stage is a crucial transition in instructional approaches.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>
                <a:latin typeface="Aptos" panose="020B0004020202020204" pitchFamily="34" charset="0"/>
              </a:rPr>
              <a:t>The focus is more on empowering the learner  to develop skills in the different subject areas.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>
                <a:latin typeface="Aptos" panose="020B0004020202020204" pitchFamily="34" charset="0"/>
              </a:rPr>
              <a:t>Enhance acquisition and application of knowledge and skills and development of values 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>
                <a:latin typeface="Aptos" panose="020B0004020202020204" pitchFamily="34" charset="0"/>
              </a:rPr>
              <a:t>Instructional methods must adapt to evolving cognitive abilities and emerging adult identities. 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>
                <a:latin typeface="Aptos" panose="020B0004020202020204" pitchFamily="34" charset="0"/>
              </a:rPr>
              <a:t>Accommodating learners’ interests and learning styles helps create effective learning environments.  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>
                <a:latin typeface="Aptos" panose="020B0004020202020204" pitchFamily="34" charset="0"/>
              </a:rPr>
              <a:t>Key areas of focus include: </a:t>
            </a:r>
            <a:r>
              <a:rPr lang="en-US" sz="2400" i="1" dirty="0">
                <a:latin typeface="Aptos" panose="020B0004020202020204" pitchFamily="34" charset="0"/>
              </a:rPr>
              <a:t>Cognitive development, Identity formation and Scaffolded autonomy </a:t>
            </a:r>
          </a:p>
          <a:p>
            <a:pPr marL="0" indent="0">
              <a:buNone/>
            </a:pPr>
            <a:endParaRPr lang="en-GB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1CF3-4A3B-6611-2A91-0B934DFD9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46CE-7650-2E34-DA2E-9F7EFD7D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0"/>
            <a:ext cx="10972800" cy="873303"/>
          </a:xfrm>
        </p:spPr>
        <p:txBody>
          <a:bodyPr/>
          <a:lstStyle/>
          <a:p>
            <a:r>
              <a:rPr lang="en-US" b="1" dirty="0">
                <a:latin typeface="+mn-lt"/>
                <a:ea typeface="Inter" pitchFamily="34" charset="-122"/>
                <a:cs typeface="Inter" pitchFamily="34" charset="-120"/>
              </a:rPr>
              <a:t>Gradual shift to Learner Autonomy</a:t>
            </a:r>
            <a:endParaRPr lang="en-US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DCD1C-B4D5-E5D7-7047-34465DA29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39" y="986319"/>
            <a:ext cx="11922238" cy="614814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1D6B881-85B8-45A8-FD86-DAE944FDA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265017"/>
              </p:ext>
            </p:extLst>
          </p:nvPr>
        </p:nvGraphicFramePr>
        <p:xfrm>
          <a:off x="318499" y="1027417"/>
          <a:ext cx="11363217" cy="49118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0164">
                  <a:extLst>
                    <a:ext uri="{9D8B030D-6E8A-4147-A177-3AD203B41FA5}">
                      <a16:colId xmlns:a16="http://schemas.microsoft.com/office/drawing/2014/main" val="1524971837"/>
                    </a:ext>
                  </a:extLst>
                </a:gridCol>
                <a:gridCol w="3404104">
                  <a:extLst>
                    <a:ext uri="{9D8B030D-6E8A-4147-A177-3AD203B41FA5}">
                      <a16:colId xmlns:a16="http://schemas.microsoft.com/office/drawing/2014/main" val="2931437814"/>
                    </a:ext>
                  </a:extLst>
                </a:gridCol>
                <a:gridCol w="3978949">
                  <a:extLst>
                    <a:ext uri="{9D8B030D-6E8A-4147-A177-3AD203B41FA5}">
                      <a16:colId xmlns:a16="http://schemas.microsoft.com/office/drawing/2014/main" val="1821192321"/>
                    </a:ext>
                  </a:extLst>
                </a:gridCol>
              </a:tblGrid>
              <a:tr h="630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1" kern="100" dirty="0">
                          <a:effectLst/>
                        </a:rPr>
                        <a:t>Teacher-led</a:t>
                      </a:r>
                      <a:endParaRPr lang="en-US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 </a:t>
                      </a:r>
                      <a:endParaRPr lang="en-US" sz="2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 </a:t>
                      </a:r>
                      <a:endParaRPr lang="en-US" sz="2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 </a:t>
                      </a:r>
                      <a:endParaRPr lang="en-US" sz="2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b="1" kern="100" dirty="0">
                          <a:effectLst/>
                        </a:rPr>
                        <a:t>Gradual shift to Learner Autonomy</a:t>
                      </a:r>
                      <a:endParaRPr lang="en-US" sz="2800" b="1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b="1" kern="100" dirty="0">
                          <a:effectLst/>
                        </a:rPr>
                        <a:t>Learner-led</a:t>
                      </a:r>
                      <a:endParaRPr lang="en-US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811390"/>
                  </a:ext>
                </a:extLst>
              </a:tr>
              <a:tr h="630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Content Focus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Problem focus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17271"/>
                  </a:ext>
                </a:extLst>
              </a:tr>
              <a:tr h="630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Dependent Learning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Self-directed learning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04315"/>
                  </a:ext>
                </a:extLst>
              </a:tr>
              <a:tr h="630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External Motivation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Internal motivation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20511"/>
                  </a:ext>
                </a:extLst>
              </a:tr>
              <a:tr h="891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Limited Choice for the learner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Learners are the centre of learning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32348"/>
                  </a:ext>
                </a:extLst>
              </a:tr>
              <a:tr h="1430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Fixed approaches to learning </a:t>
                      </a:r>
                      <a:r>
                        <a:rPr lang="en-GB" sz="2800" kern="100" dirty="0" err="1">
                          <a:effectLst/>
                        </a:rPr>
                        <a:t>e.g</a:t>
                      </a:r>
                      <a:r>
                        <a:rPr lang="en-GB" sz="2800" kern="100" dirty="0">
                          <a:effectLst/>
                        </a:rPr>
                        <a:t> Lecture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</a:rPr>
                        <a:t>Flexible approaches to learning </a:t>
                      </a:r>
                      <a:r>
                        <a:rPr lang="en-GB" sz="2800" kern="100" dirty="0" err="1">
                          <a:effectLst/>
                        </a:rPr>
                        <a:t>e.g</a:t>
                      </a:r>
                      <a:r>
                        <a:rPr lang="en-GB" sz="2800" kern="100" dirty="0">
                          <a:effectLst/>
                        </a:rPr>
                        <a:t> Discussion and Experimentation.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61678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3087A6-A3CD-35FE-3A1C-62A3006C0F9A}"/>
              </a:ext>
            </a:extLst>
          </p:cNvPr>
          <p:cNvCxnSpPr>
            <a:cxnSpLocks/>
          </p:cNvCxnSpPr>
          <p:nvPr/>
        </p:nvCxnSpPr>
        <p:spPr>
          <a:xfrm>
            <a:off x="4376790" y="3328827"/>
            <a:ext cx="3195264" cy="0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C93A-ED55-763A-5A73-ED64BAF70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94A8-3B17-4865-9D2D-E0D160E1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0"/>
            <a:ext cx="10972800" cy="986319"/>
          </a:xfrm>
        </p:spPr>
        <p:txBody>
          <a:bodyPr/>
          <a:lstStyle/>
          <a:p>
            <a:r>
              <a:rPr lang="en-US" sz="3600" b="1" dirty="0"/>
              <a:t>Instructional Strategies for Fostering Learner  Autonomy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BFA0B-B795-AE43-5533-0662DA51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39" y="986319"/>
            <a:ext cx="11922238" cy="6148143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sz="3200" dirty="0">
                <a:latin typeface="Aptos" panose="020B0004020202020204" pitchFamily="34" charset="0"/>
              </a:rPr>
              <a:t>It is important to foster collaborative learning, which can be achieved through:</a:t>
            </a:r>
          </a:p>
          <a:p>
            <a:pPr marL="457200" lvl="1" indent="0" algn="just">
              <a:buNone/>
            </a:pPr>
            <a:r>
              <a:rPr lang="en-US" sz="3200" dirty="0">
                <a:latin typeface="Aptos" panose="020B0004020202020204" pitchFamily="34" charset="0"/>
              </a:rPr>
              <a:t>- Guided practice with peer support</a:t>
            </a:r>
          </a:p>
          <a:p>
            <a:pPr marL="457200" lvl="1" indent="0" algn="just">
              <a:buNone/>
            </a:pPr>
            <a:r>
              <a:rPr lang="en-US" sz="3200" dirty="0">
                <a:latin typeface="Aptos" panose="020B0004020202020204" pitchFamily="34" charset="0"/>
              </a:rPr>
              <a:t>- Collaborative problem solving like projects and,</a:t>
            </a:r>
          </a:p>
          <a:p>
            <a:pPr marL="457200" lvl="1" indent="0" algn="just">
              <a:buNone/>
            </a:pPr>
            <a:r>
              <a:rPr lang="en-US" sz="3200" dirty="0">
                <a:latin typeface="Aptos" panose="020B0004020202020204" pitchFamily="34" charset="0"/>
              </a:rPr>
              <a:t>- Peer assessment activities</a:t>
            </a:r>
          </a:p>
          <a:p>
            <a:pPr algn="just"/>
            <a:r>
              <a:rPr lang="en-US" sz="3200" dirty="0">
                <a:latin typeface="Aptos" panose="020B0004020202020204" pitchFamily="34" charset="0"/>
              </a:rPr>
              <a:t>In addition to collaborative approaches, independent tasks should also be encouraged through:</a:t>
            </a:r>
          </a:p>
          <a:p>
            <a:pPr marL="457200" lvl="1" indent="0" algn="just">
              <a:buNone/>
            </a:pPr>
            <a:r>
              <a:rPr lang="en-US" sz="3200" dirty="0">
                <a:latin typeface="Aptos" panose="020B0004020202020204" pitchFamily="34" charset="0"/>
              </a:rPr>
              <a:t>- Independent practice</a:t>
            </a:r>
          </a:p>
          <a:p>
            <a:pPr marL="457200" lvl="1" indent="0" algn="just">
              <a:buNone/>
            </a:pPr>
            <a:r>
              <a:rPr lang="en-US" sz="3200" dirty="0">
                <a:latin typeface="Aptos" panose="020B0004020202020204" pitchFamily="34" charset="0"/>
              </a:rPr>
              <a:t>- Self-directed learning and,</a:t>
            </a:r>
          </a:p>
          <a:p>
            <a:pPr marL="457200" lvl="1" indent="0" algn="just">
              <a:buNone/>
            </a:pPr>
            <a:r>
              <a:rPr lang="en-US" sz="3200" dirty="0">
                <a:latin typeface="Aptos" panose="020B0004020202020204" pitchFamily="34" charset="0"/>
              </a:rPr>
              <a:t>- Self assessment activities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A9F7-7D78-59F9-4EBF-5CB0E1B9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750015"/>
          </a:xfrm>
        </p:spPr>
        <p:txBody>
          <a:bodyPr>
            <a:normAutofit/>
          </a:bodyPr>
          <a:lstStyle/>
          <a:p>
            <a:r>
              <a:rPr lang="en-US" b="1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2F58-9916-D822-0BE8-E6179F9B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1" y="965772"/>
            <a:ext cx="11383767" cy="5034336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Learner Engagement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: Support collaborative learning and select activities that match learners' abilities and interests.</a:t>
            </a:r>
          </a:p>
          <a:p>
            <a:pPr lvl="0" algn="just"/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Relevance of Learning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: Help learners create a personal connection with the material they are studying.</a:t>
            </a:r>
          </a:p>
          <a:p>
            <a:pPr lvl="0" algn="just"/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Scaffolding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: Offer step-by-step guidance while gradually allowing learners to take more control of their learning process.</a:t>
            </a:r>
          </a:p>
          <a:p>
            <a:pPr lvl="0" algn="just"/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Self-Directed Learning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: Provide support that fosters both collaborative group work and independent tasks.</a:t>
            </a:r>
          </a:p>
          <a:p>
            <a:pPr lvl="0" algn="just"/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Higher Order Thinking Skills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: Guide learners to reflect on their learning to enable them apply what is learnt in different contexts.</a:t>
            </a:r>
          </a:p>
          <a:p>
            <a:pPr lvl="0" algn="just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Strengthen Learner Support </a:t>
            </a:r>
            <a:r>
              <a:rPr lang="en-US" dirty="0" err="1">
                <a:latin typeface="Aptos" panose="020B00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(LSPs).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BAF91-FD71-237A-551A-1F85D088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707"/>
            <a:ext cx="10515600" cy="458227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1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Matura MT Script Capitals" panose="03020802060602070202" pitchFamily="66" charset="0"/>
              </a:rPr>
              <a:t>Thank You</a:t>
            </a:r>
            <a:endParaRPr lang="en-US" sz="12000" dirty="0">
              <a:solidFill>
                <a:schemeClr val="accent4">
                  <a:lumMod val="75000"/>
                </a:schemeClr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ICD Bra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CD Branding" id="{16FF5447-A04B-401F-84CE-5CF90605C9BB}" vid="{72E1B81C-08FA-4E35-A360-2E2C1B2FA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585</Words>
  <Application>Microsoft Office PowerPoint</Application>
  <PresentationFormat>Widescreen</PresentationFormat>
  <Paragraphs>80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Arial Narrow</vt:lpstr>
      <vt:lpstr>Calibri</vt:lpstr>
      <vt:lpstr>Cambria</vt:lpstr>
      <vt:lpstr>Matura MT Script Capitals</vt:lpstr>
      <vt:lpstr>Symbol</vt:lpstr>
      <vt:lpstr>KICD Branding</vt:lpstr>
      <vt:lpstr>Characteristics of Senior School Learners</vt:lpstr>
      <vt:lpstr>      Activity   -   Discuss characteristics of learners at ages 15 to 17 years. -   Outline ways a teacher can enhance and support learning at this developmental stage.</vt:lpstr>
      <vt:lpstr>Cognitive Development</vt:lpstr>
      <vt:lpstr>Socio-emotional Development</vt:lpstr>
      <vt:lpstr>Adapting Instruction To Enhance Learning</vt:lpstr>
      <vt:lpstr>Gradual shift to Learner Autonomy</vt:lpstr>
      <vt:lpstr>Instructional Strategies for Fostering Learner  Autonomy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Learners at Senior School</dc:title>
  <dc:creator>lydia wasike</dc:creator>
  <cp:lastModifiedBy>maxwell kimachui</cp:lastModifiedBy>
  <cp:revision>4</cp:revision>
  <dcterms:created xsi:type="dcterms:W3CDTF">2025-07-26T18:27:21Z</dcterms:created>
  <dcterms:modified xsi:type="dcterms:W3CDTF">2025-08-02T13:04:33Z</dcterms:modified>
</cp:coreProperties>
</file>